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diagrams/data3.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diagrams/data4.xml" ContentType="application/vnd.openxmlformats-officedocument.drawingml.diagramData+xml"/>
  <Override PartName="/ppt/diagrams/data1.xml" ContentType="application/vnd.openxmlformats-officedocument.drawingml.diagramData+xml"/>
  <Override PartName="/ppt/diagrams/data2.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quickStyle3.xml" ContentType="application/vnd.openxmlformats-officedocument.drawingml.diagramStyle+xml"/>
  <Override PartName="/ppt/diagrams/drawing3.xml" ContentType="application/vnd.ms-office.drawingml.diagramDrawing+xml"/>
  <Override PartName="/ppt/diagrams/layout4.xml" ContentType="application/vnd.openxmlformats-officedocument.drawingml.diagramLayout+xml"/>
  <Override PartName="/ppt/diagrams/colors3.xml" ContentType="application/vnd.openxmlformats-officedocument.drawingml.diagramColors+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3.xml" ContentType="application/vnd.openxmlformats-officedocument.drawingml.diagramLayou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2" r:id="rId1"/>
    <p:sldMasterId id="2147484094" r:id="rId2"/>
  </p:sldMasterIdLst>
  <p:notesMasterIdLst>
    <p:notesMasterId r:id="rId24"/>
  </p:notesMasterIdLst>
  <p:sldIdLst>
    <p:sldId id="256" r:id="rId3"/>
    <p:sldId id="353" r:id="rId4"/>
    <p:sldId id="354" r:id="rId5"/>
    <p:sldId id="302" r:id="rId6"/>
    <p:sldId id="370" r:id="rId7"/>
    <p:sldId id="267" r:id="rId8"/>
    <p:sldId id="371" r:id="rId9"/>
    <p:sldId id="309" r:id="rId10"/>
    <p:sldId id="381" r:id="rId11"/>
    <p:sldId id="382" r:id="rId12"/>
    <p:sldId id="383" r:id="rId13"/>
    <p:sldId id="378" r:id="rId14"/>
    <p:sldId id="310" r:id="rId15"/>
    <p:sldId id="311" r:id="rId16"/>
    <p:sldId id="312" r:id="rId17"/>
    <p:sldId id="313" r:id="rId18"/>
    <p:sldId id="314" r:id="rId19"/>
    <p:sldId id="315" r:id="rId20"/>
    <p:sldId id="316" r:id="rId21"/>
    <p:sldId id="308" r:id="rId22"/>
    <p:sldId id="284" r:id="rId23"/>
  </p:sldIdLst>
  <p:sldSz cx="9144000" cy="6858000" type="screen4x3"/>
  <p:notesSz cx="6797675" cy="9872663"/>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3AA0E6"/>
    <a:srgbClr val="1F12C4"/>
    <a:srgbClr val="990033"/>
    <a:srgbClr val="CC6600"/>
    <a:srgbClr val="996633"/>
    <a:srgbClr val="FF9900"/>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9885" autoAdjust="0"/>
  </p:normalViewPr>
  <p:slideViewPr>
    <p:cSldViewPr>
      <p:cViewPr varScale="1">
        <p:scale>
          <a:sx n="90" d="100"/>
          <a:sy n="90" d="100"/>
        </p:scale>
        <p:origin x="1404"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 Id="rId30" Type="http://schemas.openxmlformats.org/officeDocument/2006/relationships/customXml" Target="../customXml/item2.xml"/></Relationships>
</file>

<file path=ppt/diagrams/colors1.xml><?xml version="1.0" encoding="utf-8"?>
<dgm:colorsDef xmlns:dgm="http://schemas.openxmlformats.org/drawingml/2006/diagram" xmlns:a="http://schemas.openxmlformats.org/drawingml/2006/main" uniqueId="urn:microsoft.com/office/officeart/2005/8/colors/accent1_2#7">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5">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019E71-96E7-445F-996B-C61E99F8EE0B}" type="doc">
      <dgm:prSet loTypeId="urn:microsoft.com/office/officeart/2005/8/layout/default#1" loCatId="list" qsTypeId="urn:microsoft.com/office/officeart/2005/8/quickstyle/3d1" qsCatId="3D" csTypeId="urn:microsoft.com/office/officeart/2005/8/colors/accent1_2#7" csCatId="accent1" phldr="1"/>
      <dgm:spPr/>
      <dgm:t>
        <a:bodyPr/>
        <a:lstStyle/>
        <a:p>
          <a:endParaRPr lang="ru-RU"/>
        </a:p>
      </dgm:t>
    </dgm:pt>
    <dgm:pt modelId="{0B437C0E-E1BE-4D2D-8785-DEA7B9CC52A7}">
      <dgm:prSet phldrT="[Текст]"/>
      <dgm:spPr/>
      <dgm:t>
        <a:bodyPr/>
        <a:lstStyle/>
        <a:p>
          <a:r>
            <a:rPr lang="en-US" b="1" noProof="0" dirty="0">
              <a:solidFill>
                <a:srgbClr val="FFFF00"/>
              </a:solidFill>
              <a:effectLst>
                <a:outerShdw blurRad="38100" dist="38100" dir="2700000" algn="tl">
                  <a:srgbClr val="000000">
                    <a:alpha val="43137"/>
                  </a:srgbClr>
                </a:outerShdw>
              </a:effectLst>
            </a:rPr>
            <a:t>Water Code of the Azerbaijan Republic</a:t>
          </a:r>
          <a:endParaRPr lang="en-US" noProof="0" dirty="0">
            <a:solidFill>
              <a:srgbClr val="FFFF00"/>
            </a:solidFill>
            <a:effectLst>
              <a:outerShdw blurRad="38100" dist="38100" dir="2700000" algn="tl">
                <a:srgbClr val="000000">
                  <a:alpha val="43137"/>
                </a:srgbClr>
              </a:outerShdw>
            </a:effectLst>
          </a:endParaRPr>
        </a:p>
      </dgm:t>
    </dgm:pt>
    <dgm:pt modelId="{25F44576-5DEB-445B-9BEA-90DA0A70A9DA}" type="parTrans" cxnId="{95841BC4-CDE6-4318-B2DB-2BCCF20FCC0C}">
      <dgm:prSet/>
      <dgm:spPr/>
      <dgm:t>
        <a:bodyPr/>
        <a:lstStyle/>
        <a:p>
          <a:endParaRPr lang="ru-RU"/>
        </a:p>
      </dgm:t>
    </dgm:pt>
    <dgm:pt modelId="{300EA001-C772-47B3-9A26-ABA597067645}" type="sibTrans" cxnId="{95841BC4-CDE6-4318-B2DB-2BCCF20FCC0C}">
      <dgm:prSet/>
      <dgm:spPr/>
      <dgm:t>
        <a:bodyPr/>
        <a:lstStyle/>
        <a:p>
          <a:endParaRPr lang="ru-RU"/>
        </a:p>
      </dgm:t>
    </dgm:pt>
    <dgm:pt modelId="{9683ABB8-5B8D-44BA-9E43-44DD09DAB078}">
      <dgm:prSet phldrT="[Текст]"/>
      <dgm:spPr/>
      <dgm:t>
        <a:bodyPr/>
        <a:lstStyle/>
        <a:p>
          <a:r>
            <a:rPr lang="en-US" b="1" noProof="0" dirty="0">
              <a:solidFill>
                <a:srgbClr val="FFFF00"/>
              </a:solidFill>
              <a:effectLst>
                <a:outerShdw blurRad="38100" dist="38100" dir="2700000" algn="tl">
                  <a:srgbClr val="000000">
                    <a:alpha val="43137"/>
                  </a:srgbClr>
                </a:outerShdw>
              </a:effectLst>
            </a:rPr>
            <a:t>Law on water supply and waste water</a:t>
          </a:r>
          <a:endParaRPr lang="en-US" noProof="0" dirty="0">
            <a:solidFill>
              <a:srgbClr val="FFFF00"/>
            </a:solidFill>
            <a:effectLst>
              <a:outerShdw blurRad="38100" dist="38100" dir="2700000" algn="tl">
                <a:srgbClr val="000000">
                  <a:alpha val="43137"/>
                </a:srgbClr>
              </a:outerShdw>
            </a:effectLst>
          </a:endParaRPr>
        </a:p>
      </dgm:t>
    </dgm:pt>
    <dgm:pt modelId="{1656AE82-7FE5-4789-9D67-851350661E23}" type="parTrans" cxnId="{4091ED71-FCF6-4776-B896-71A0FD51DE33}">
      <dgm:prSet/>
      <dgm:spPr/>
      <dgm:t>
        <a:bodyPr/>
        <a:lstStyle/>
        <a:p>
          <a:endParaRPr lang="ru-RU"/>
        </a:p>
      </dgm:t>
    </dgm:pt>
    <dgm:pt modelId="{411BB6FA-DAD1-4DC6-B01D-E666A5B39BFC}" type="sibTrans" cxnId="{4091ED71-FCF6-4776-B896-71A0FD51DE33}">
      <dgm:prSet/>
      <dgm:spPr/>
      <dgm:t>
        <a:bodyPr/>
        <a:lstStyle/>
        <a:p>
          <a:endParaRPr lang="ru-RU"/>
        </a:p>
      </dgm:t>
    </dgm:pt>
    <dgm:pt modelId="{41E5356E-02CA-477D-8491-3C8D62CFE255}">
      <dgm:prSet phldrT="[Текст]"/>
      <dgm:spPr/>
      <dgm:t>
        <a:bodyPr/>
        <a:lstStyle/>
        <a:p>
          <a:r>
            <a:rPr lang="en-US" b="1" noProof="0" dirty="0">
              <a:solidFill>
                <a:srgbClr val="FFFF00"/>
              </a:solidFill>
              <a:effectLst>
                <a:outerShdw blurRad="38100" dist="38100" dir="2700000" algn="tl">
                  <a:srgbClr val="000000">
                    <a:alpha val="43137"/>
                  </a:srgbClr>
                </a:outerShdw>
              </a:effectLst>
            </a:rPr>
            <a:t>Law on Environmental Protection</a:t>
          </a:r>
          <a:endParaRPr lang="en-US" noProof="0" dirty="0">
            <a:solidFill>
              <a:srgbClr val="FFFF00"/>
            </a:solidFill>
            <a:effectLst>
              <a:outerShdw blurRad="38100" dist="38100" dir="2700000" algn="tl">
                <a:srgbClr val="000000">
                  <a:alpha val="43137"/>
                </a:srgbClr>
              </a:outerShdw>
            </a:effectLst>
          </a:endParaRPr>
        </a:p>
      </dgm:t>
    </dgm:pt>
    <dgm:pt modelId="{734B79CF-A117-440E-838C-3838F1C55C30}" type="parTrans" cxnId="{488671FE-0498-4ED7-8221-F9D49D56FE9A}">
      <dgm:prSet/>
      <dgm:spPr/>
      <dgm:t>
        <a:bodyPr/>
        <a:lstStyle/>
        <a:p>
          <a:endParaRPr lang="ru-RU"/>
        </a:p>
      </dgm:t>
    </dgm:pt>
    <dgm:pt modelId="{0E79945F-5117-472B-B19D-3C7D7530A00F}" type="sibTrans" cxnId="{488671FE-0498-4ED7-8221-F9D49D56FE9A}">
      <dgm:prSet/>
      <dgm:spPr/>
      <dgm:t>
        <a:bodyPr/>
        <a:lstStyle/>
        <a:p>
          <a:endParaRPr lang="ru-RU"/>
        </a:p>
      </dgm:t>
    </dgm:pt>
    <dgm:pt modelId="{4D366ED1-F1D6-40DB-8EC9-FFF613BA094D}">
      <dgm:prSet phldrT="[Текст]"/>
      <dgm:spPr/>
      <dgm:t>
        <a:bodyPr/>
        <a:lstStyle/>
        <a:p>
          <a:r>
            <a:rPr lang="en-US" b="1" noProof="0" dirty="0">
              <a:solidFill>
                <a:srgbClr val="FFFF00"/>
              </a:solidFill>
              <a:effectLst>
                <a:outerShdw blurRad="38100" dist="38100" dir="2700000" algn="tl">
                  <a:srgbClr val="000000">
                    <a:alpha val="43137"/>
                  </a:srgbClr>
                </a:outerShdw>
              </a:effectLst>
            </a:rPr>
            <a:t>Municipal Water Law</a:t>
          </a:r>
          <a:endParaRPr lang="en-US" noProof="0" dirty="0">
            <a:solidFill>
              <a:srgbClr val="FFFF00"/>
            </a:solidFill>
            <a:effectLst>
              <a:outerShdw blurRad="38100" dist="38100" dir="2700000" algn="tl">
                <a:srgbClr val="000000">
                  <a:alpha val="43137"/>
                </a:srgbClr>
              </a:outerShdw>
            </a:effectLst>
          </a:endParaRPr>
        </a:p>
      </dgm:t>
    </dgm:pt>
    <dgm:pt modelId="{7A0B1DB8-0B89-47C6-9458-1ED8CBC9AC03}" type="parTrans" cxnId="{1B9E818F-F0DE-4697-8FB9-85CA4B9AA7AE}">
      <dgm:prSet/>
      <dgm:spPr/>
      <dgm:t>
        <a:bodyPr/>
        <a:lstStyle/>
        <a:p>
          <a:endParaRPr lang="ru-RU"/>
        </a:p>
      </dgm:t>
    </dgm:pt>
    <dgm:pt modelId="{C155C67F-9A77-461B-BA2C-F93AD1B6B975}" type="sibTrans" cxnId="{1B9E818F-F0DE-4697-8FB9-85CA4B9AA7AE}">
      <dgm:prSet/>
      <dgm:spPr/>
      <dgm:t>
        <a:bodyPr/>
        <a:lstStyle/>
        <a:p>
          <a:endParaRPr lang="ru-RU"/>
        </a:p>
      </dgm:t>
    </dgm:pt>
    <dgm:pt modelId="{02159831-9AEC-4FA5-B7EA-21393AE9E77B}">
      <dgm:prSet phldrT="[Текст]"/>
      <dgm:spPr/>
      <dgm:t>
        <a:bodyPr/>
        <a:lstStyle/>
        <a:p>
          <a:r>
            <a:rPr lang="en-US" b="1" dirty="0">
              <a:solidFill>
                <a:srgbClr val="FFFF00"/>
              </a:solidFill>
              <a:effectLst>
                <a:outerShdw blurRad="38100" dist="38100" dir="2700000" algn="tl">
                  <a:srgbClr val="000000">
                    <a:alpha val="43137"/>
                  </a:srgbClr>
                </a:outerShdw>
              </a:effectLst>
            </a:rPr>
            <a:t>Law on security of Hydro-technical facilities and etc.</a:t>
          </a:r>
          <a:endParaRPr lang="ru-RU" dirty="0">
            <a:solidFill>
              <a:srgbClr val="FFFF00"/>
            </a:solidFill>
            <a:effectLst>
              <a:outerShdw blurRad="38100" dist="38100" dir="2700000" algn="tl">
                <a:srgbClr val="000000">
                  <a:alpha val="43137"/>
                </a:srgbClr>
              </a:outerShdw>
            </a:effectLst>
          </a:endParaRPr>
        </a:p>
      </dgm:t>
    </dgm:pt>
    <dgm:pt modelId="{ACC6A213-063D-48C8-8188-0453C28D1E34}" type="parTrans" cxnId="{A3C5384E-1E5C-422C-8DE4-2C6651DD41F1}">
      <dgm:prSet/>
      <dgm:spPr/>
      <dgm:t>
        <a:bodyPr/>
        <a:lstStyle/>
        <a:p>
          <a:endParaRPr lang="ru-RU"/>
        </a:p>
      </dgm:t>
    </dgm:pt>
    <dgm:pt modelId="{89FBC711-1805-4B06-9F26-216E23703B41}" type="sibTrans" cxnId="{A3C5384E-1E5C-422C-8DE4-2C6651DD41F1}">
      <dgm:prSet/>
      <dgm:spPr/>
      <dgm:t>
        <a:bodyPr/>
        <a:lstStyle/>
        <a:p>
          <a:endParaRPr lang="ru-RU"/>
        </a:p>
      </dgm:t>
    </dgm:pt>
    <dgm:pt modelId="{B7128573-A8A0-43BE-A20D-00356E2B9421}">
      <dgm:prSet/>
      <dgm:spPr/>
      <dgm:t>
        <a:bodyPr/>
        <a:lstStyle/>
        <a:p>
          <a:r>
            <a:rPr lang="en-US" b="1" noProof="0" dirty="0">
              <a:solidFill>
                <a:srgbClr val="FFFF00"/>
              </a:solidFill>
              <a:effectLst>
                <a:outerShdw blurRad="38100" dist="38100" dir="2700000" algn="tl">
                  <a:srgbClr val="000000">
                    <a:alpha val="43137"/>
                  </a:srgbClr>
                </a:outerShdw>
              </a:effectLst>
            </a:rPr>
            <a:t>Law on Earth Interior</a:t>
          </a:r>
          <a:endParaRPr lang="en-US" noProof="0" dirty="0">
            <a:solidFill>
              <a:srgbClr val="FFFF00"/>
            </a:solidFill>
            <a:effectLst>
              <a:outerShdw blurRad="38100" dist="38100" dir="2700000" algn="tl">
                <a:srgbClr val="000000">
                  <a:alpha val="43137"/>
                </a:srgbClr>
              </a:outerShdw>
            </a:effectLst>
          </a:endParaRPr>
        </a:p>
      </dgm:t>
    </dgm:pt>
    <dgm:pt modelId="{D14E3B60-0794-4C21-8BB6-F1512A2C2456}" type="parTrans" cxnId="{F9870CCF-FD60-470F-960B-FA1546BB030C}">
      <dgm:prSet/>
      <dgm:spPr/>
      <dgm:t>
        <a:bodyPr/>
        <a:lstStyle/>
        <a:p>
          <a:endParaRPr lang="ru-RU"/>
        </a:p>
      </dgm:t>
    </dgm:pt>
    <dgm:pt modelId="{02C43A4A-F8B4-47A0-A104-D26E4A1378E0}" type="sibTrans" cxnId="{F9870CCF-FD60-470F-960B-FA1546BB030C}">
      <dgm:prSet/>
      <dgm:spPr/>
      <dgm:t>
        <a:bodyPr/>
        <a:lstStyle/>
        <a:p>
          <a:endParaRPr lang="ru-RU"/>
        </a:p>
      </dgm:t>
    </dgm:pt>
    <dgm:pt modelId="{19C681D5-5B47-4B9B-AD51-732F5FCE65C8}">
      <dgm:prSet/>
      <dgm:spPr/>
      <dgm:t>
        <a:bodyPr/>
        <a:lstStyle/>
        <a:p>
          <a:r>
            <a:rPr lang="en-US" b="1" noProof="0" dirty="0">
              <a:solidFill>
                <a:srgbClr val="FFFF00"/>
              </a:solidFill>
              <a:effectLst>
                <a:outerShdw blurRad="38100" dist="38100" dir="2700000" algn="tl">
                  <a:srgbClr val="000000">
                    <a:alpha val="43137"/>
                  </a:srgbClr>
                </a:outerShdw>
              </a:effectLst>
            </a:rPr>
            <a:t>Law on Amelioration and Irrigation</a:t>
          </a:r>
          <a:endParaRPr lang="en-US" noProof="0" dirty="0">
            <a:solidFill>
              <a:srgbClr val="FFFF00"/>
            </a:solidFill>
            <a:effectLst>
              <a:outerShdw blurRad="38100" dist="38100" dir="2700000" algn="tl">
                <a:srgbClr val="000000">
                  <a:alpha val="43137"/>
                </a:srgbClr>
              </a:outerShdw>
            </a:effectLst>
          </a:endParaRPr>
        </a:p>
      </dgm:t>
    </dgm:pt>
    <dgm:pt modelId="{E32299D4-5887-4EA4-BAE5-CEFB6A588B53}" type="parTrans" cxnId="{44E8904E-AFFA-4754-BA5F-22BC36EAA529}">
      <dgm:prSet/>
      <dgm:spPr/>
      <dgm:t>
        <a:bodyPr/>
        <a:lstStyle/>
        <a:p>
          <a:endParaRPr lang="ru-RU"/>
        </a:p>
      </dgm:t>
    </dgm:pt>
    <dgm:pt modelId="{01DFDCAF-0FDC-490E-9FDF-611979DBDD99}" type="sibTrans" cxnId="{44E8904E-AFFA-4754-BA5F-22BC36EAA529}">
      <dgm:prSet/>
      <dgm:spPr/>
      <dgm:t>
        <a:bodyPr/>
        <a:lstStyle/>
        <a:p>
          <a:endParaRPr lang="ru-RU"/>
        </a:p>
      </dgm:t>
    </dgm:pt>
    <dgm:pt modelId="{2496A224-9FCD-4F90-9ABB-6613D81EF76A}" type="pres">
      <dgm:prSet presAssocID="{71019E71-96E7-445F-996B-C61E99F8EE0B}" presName="diagram" presStyleCnt="0">
        <dgm:presLayoutVars>
          <dgm:dir/>
          <dgm:resizeHandles val="exact"/>
        </dgm:presLayoutVars>
      </dgm:prSet>
      <dgm:spPr/>
    </dgm:pt>
    <dgm:pt modelId="{EA8A19B0-2235-4E26-9773-E1B09C57EDE0}" type="pres">
      <dgm:prSet presAssocID="{0B437C0E-E1BE-4D2D-8785-DEA7B9CC52A7}" presName="node" presStyleLbl="node1" presStyleIdx="0" presStyleCnt="7">
        <dgm:presLayoutVars>
          <dgm:bulletEnabled val="1"/>
        </dgm:presLayoutVars>
      </dgm:prSet>
      <dgm:spPr/>
    </dgm:pt>
    <dgm:pt modelId="{4B453AEB-15A8-4A8C-8097-97BD6D4A3129}" type="pres">
      <dgm:prSet presAssocID="{300EA001-C772-47B3-9A26-ABA597067645}" presName="sibTrans" presStyleCnt="0"/>
      <dgm:spPr/>
    </dgm:pt>
    <dgm:pt modelId="{FA506CF5-A44F-42E0-B0DC-C1B9C362755C}" type="pres">
      <dgm:prSet presAssocID="{9683ABB8-5B8D-44BA-9E43-44DD09DAB078}" presName="node" presStyleLbl="node1" presStyleIdx="1" presStyleCnt="7">
        <dgm:presLayoutVars>
          <dgm:bulletEnabled val="1"/>
        </dgm:presLayoutVars>
      </dgm:prSet>
      <dgm:spPr/>
    </dgm:pt>
    <dgm:pt modelId="{055E3C58-9704-47C9-94A7-8BC826E209BC}" type="pres">
      <dgm:prSet presAssocID="{411BB6FA-DAD1-4DC6-B01D-E666A5B39BFC}" presName="sibTrans" presStyleCnt="0"/>
      <dgm:spPr/>
    </dgm:pt>
    <dgm:pt modelId="{8062BF6A-D7ED-48DC-919E-125F82FD76D5}" type="pres">
      <dgm:prSet presAssocID="{B7128573-A8A0-43BE-A20D-00356E2B9421}" presName="node" presStyleLbl="node1" presStyleIdx="2" presStyleCnt="7">
        <dgm:presLayoutVars>
          <dgm:bulletEnabled val="1"/>
        </dgm:presLayoutVars>
      </dgm:prSet>
      <dgm:spPr/>
    </dgm:pt>
    <dgm:pt modelId="{1316AA9D-BE54-48C1-88B8-076AB191622C}" type="pres">
      <dgm:prSet presAssocID="{02C43A4A-F8B4-47A0-A104-D26E4A1378E0}" presName="sibTrans" presStyleCnt="0"/>
      <dgm:spPr/>
    </dgm:pt>
    <dgm:pt modelId="{2FB1215E-EC97-4275-B9BC-E9EF0F2121EB}" type="pres">
      <dgm:prSet presAssocID="{41E5356E-02CA-477D-8491-3C8D62CFE255}" presName="node" presStyleLbl="node1" presStyleIdx="3" presStyleCnt="7">
        <dgm:presLayoutVars>
          <dgm:bulletEnabled val="1"/>
        </dgm:presLayoutVars>
      </dgm:prSet>
      <dgm:spPr/>
    </dgm:pt>
    <dgm:pt modelId="{1DAD9F36-D755-4C2B-AEAF-F4CA742A27C2}" type="pres">
      <dgm:prSet presAssocID="{0E79945F-5117-472B-B19D-3C7D7530A00F}" presName="sibTrans" presStyleCnt="0"/>
      <dgm:spPr/>
    </dgm:pt>
    <dgm:pt modelId="{9CC19046-D0EA-4195-B770-75BB07C7BFE5}" type="pres">
      <dgm:prSet presAssocID="{19C681D5-5B47-4B9B-AD51-732F5FCE65C8}" presName="node" presStyleLbl="node1" presStyleIdx="4" presStyleCnt="7" custLinFactNeighborX="-732" custLinFactNeighborY="4472">
        <dgm:presLayoutVars>
          <dgm:bulletEnabled val="1"/>
        </dgm:presLayoutVars>
      </dgm:prSet>
      <dgm:spPr/>
    </dgm:pt>
    <dgm:pt modelId="{FE505D8D-CD8C-45CC-8813-DDED1CCB40AA}" type="pres">
      <dgm:prSet presAssocID="{01DFDCAF-0FDC-490E-9FDF-611979DBDD99}" presName="sibTrans" presStyleCnt="0"/>
      <dgm:spPr/>
    </dgm:pt>
    <dgm:pt modelId="{C149DC6C-C6B4-4B40-B5C0-BA88A286EA45}" type="pres">
      <dgm:prSet presAssocID="{4D366ED1-F1D6-40DB-8EC9-FFF613BA094D}" presName="node" presStyleLbl="node1" presStyleIdx="5" presStyleCnt="7">
        <dgm:presLayoutVars>
          <dgm:bulletEnabled val="1"/>
        </dgm:presLayoutVars>
      </dgm:prSet>
      <dgm:spPr/>
    </dgm:pt>
    <dgm:pt modelId="{3207A1BC-AB11-4947-AEAF-F75CA163CF4B}" type="pres">
      <dgm:prSet presAssocID="{C155C67F-9A77-461B-BA2C-F93AD1B6B975}" presName="sibTrans" presStyleCnt="0"/>
      <dgm:spPr/>
    </dgm:pt>
    <dgm:pt modelId="{77E350CC-D675-481C-9F73-3291EE8985FE}" type="pres">
      <dgm:prSet presAssocID="{02159831-9AEC-4FA5-B7EA-21393AE9E77B}" presName="node" presStyleLbl="node1" presStyleIdx="6" presStyleCnt="7">
        <dgm:presLayoutVars>
          <dgm:bulletEnabled val="1"/>
        </dgm:presLayoutVars>
      </dgm:prSet>
      <dgm:spPr/>
    </dgm:pt>
  </dgm:ptLst>
  <dgm:cxnLst>
    <dgm:cxn modelId="{03C5FD05-A488-471C-A62E-7E3EA38DF59F}" type="presOf" srcId="{0B437C0E-E1BE-4D2D-8785-DEA7B9CC52A7}" destId="{EA8A19B0-2235-4E26-9773-E1B09C57EDE0}" srcOrd="0" destOrd="0" presId="urn:microsoft.com/office/officeart/2005/8/layout/default#1"/>
    <dgm:cxn modelId="{A3C5384E-1E5C-422C-8DE4-2C6651DD41F1}" srcId="{71019E71-96E7-445F-996B-C61E99F8EE0B}" destId="{02159831-9AEC-4FA5-B7EA-21393AE9E77B}" srcOrd="6" destOrd="0" parTransId="{ACC6A213-063D-48C8-8188-0453C28D1E34}" sibTransId="{89FBC711-1805-4B06-9F26-216E23703B41}"/>
    <dgm:cxn modelId="{ED0C874E-864E-4255-8AF0-2C8A25AFB256}" type="presOf" srcId="{71019E71-96E7-445F-996B-C61E99F8EE0B}" destId="{2496A224-9FCD-4F90-9ABB-6613D81EF76A}" srcOrd="0" destOrd="0" presId="urn:microsoft.com/office/officeart/2005/8/layout/default#1"/>
    <dgm:cxn modelId="{44E8904E-AFFA-4754-BA5F-22BC36EAA529}" srcId="{71019E71-96E7-445F-996B-C61E99F8EE0B}" destId="{19C681D5-5B47-4B9B-AD51-732F5FCE65C8}" srcOrd="4" destOrd="0" parTransId="{E32299D4-5887-4EA4-BAE5-CEFB6A588B53}" sibTransId="{01DFDCAF-0FDC-490E-9FDF-611979DBDD99}"/>
    <dgm:cxn modelId="{4091ED71-FCF6-4776-B896-71A0FD51DE33}" srcId="{71019E71-96E7-445F-996B-C61E99F8EE0B}" destId="{9683ABB8-5B8D-44BA-9E43-44DD09DAB078}" srcOrd="1" destOrd="0" parTransId="{1656AE82-7FE5-4789-9D67-851350661E23}" sibTransId="{411BB6FA-DAD1-4DC6-B01D-E666A5B39BFC}"/>
    <dgm:cxn modelId="{F3B3948D-E563-460E-B307-D15A3679605B}" type="presOf" srcId="{02159831-9AEC-4FA5-B7EA-21393AE9E77B}" destId="{77E350CC-D675-481C-9F73-3291EE8985FE}" srcOrd="0" destOrd="0" presId="urn:microsoft.com/office/officeart/2005/8/layout/default#1"/>
    <dgm:cxn modelId="{1B9E818F-F0DE-4697-8FB9-85CA4B9AA7AE}" srcId="{71019E71-96E7-445F-996B-C61E99F8EE0B}" destId="{4D366ED1-F1D6-40DB-8EC9-FFF613BA094D}" srcOrd="5" destOrd="0" parTransId="{7A0B1DB8-0B89-47C6-9458-1ED8CBC9AC03}" sibTransId="{C155C67F-9A77-461B-BA2C-F93AD1B6B975}"/>
    <dgm:cxn modelId="{5706BEA3-7158-49FB-BBDF-74B542EAFA35}" type="presOf" srcId="{4D366ED1-F1D6-40DB-8EC9-FFF613BA094D}" destId="{C149DC6C-C6B4-4B40-B5C0-BA88A286EA45}" srcOrd="0" destOrd="0" presId="urn:microsoft.com/office/officeart/2005/8/layout/default#1"/>
    <dgm:cxn modelId="{1FCF6ABC-A097-404A-8E6D-4B0EABE9164B}" type="presOf" srcId="{B7128573-A8A0-43BE-A20D-00356E2B9421}" destId="{8062BF6A-D7ED-48DC-919E-125F82FD76D5}" srcOrd="0" destOrd="0" presId="urn:microsoft.com/office/officeart/2005/8/layout/default#1"/>
    <dgm:cxn modelId="{3BFCADC3-61A8-4538-80CA-E4FC2CCFE4D3}" type="presOf" srcId="{19C681D5-5B47-4B9B-AD51-732F5FCE65C8}" destId="{9CC19046-D0EA-4195-B770-75BB07C7BFE5}" srcOrd="0" destOrd="0" presId="urn:microsoft.com/office/officeart/2005/8/layout/default#1"/>
    <dgm:cxn modelId="{95841BC4-CDE6-4318-B2DB-2BCCF20FCC0C}" srcId="{71019E71-96E7-445F-996B-C61E99F8EE0B}" destId="{0B437C0E-E1BE-4D2D-8785-DEA7B9CC52A7}" srcOrd="0" destOrd="0" parTransId="{25F44576-5DEB-445B-9BEA-90DA0A70A9DA}" sibTransId="{300EA001-C772-47B3-9A26-ABA597067645}"/>
    <dgm:cxn modelId="{F9870CCF-FD60-470F-960B-FA1546BB030C}" srcId="{71019E71-96E7-445F-996B-C61E99F8EE0B}" destId="{B7128573-A8A0-43BE-A20D-00356E2B9421}" srcOrd="2" destOrd="0" parTransId="{D14E3B60-0794-4C21-8BB6-F1512A2C2456}" sibTransId="{02C43A4A-F8B4-47A0-A104-D26E4A1378E0}"/>
    <dgm:cxn modelId="{BF26FBEE-3800-464E-B73B-07E2BE5A6ED5}" type="presOf" srcId="{41E5356E-02CA-477D-8491-3C8D62CFE255}" destId="{2FB1215E-EC97-4275-B9BC-E9EF0F2121EB}" srcOrd="0" destOrd="0" presId="urn:microsoft.com/office/officeart/2005/8/layout/default#1"/>
    <dgm:cxn modelId="{5B0E08FD-96E8-4555-8156-088D13A25025}" type="presOf" srcId="{9683ABB8-5B8D-44BA-9E43-44DD09DAB078}" destId="{FA506CF5-A44F-42E0-B0DC-C1B9C362755C}" srcOrd="0" destOrd="0" presId="urn:microsoft.com/office/officeart/2005/8/layout/default#1"/>
    <dgm:cxn modelId="{488671FE-0498-4ED7-8221-F9D49D56FE9A}" srcId="{71019E71-96E7-445F-996B-C61E99F8EE0B}" destId="{41E5356E-02CA-477D-8491-3C8D62CFE255}" srcOrd="3" destOrd="0" parTransId="{734B79CF-A117-440E-838C-3838F1C55C30}" sibTransId="{0E79945F-5117-472B-B19D-3C7D7530A00F}"/>
    <dgm:cxn modelId="{00F2170A-45B6-4A06-88B0-F8AAA229B890}" type="presParOf" srcId="{2496A224-9FCD-4F90-9ABB-6613D81EF76A}" destId="{EA8A19B0-2235-4E26-9773-E1B09C57EDE0}" srcOrd="0" destOrd="0" presId="urn:microsoft.com/office/officeart/2005/8/layout/default#1"/>
    <dgm:cxn modelId="{50F5527B-8431-4EF8-AEA1-4ABF79A78BB4}" type="presParOf" srcId="{2496A224-9FCD-4F90-9ABB-6613D81EF76A}" destId="{4B453AEB-15A8-4A8C-8097-97BD6D4A3129}" srcOrd="1" destOrd="0" presId="urn:microsoft.com/office/officeart/2005/8/layout/default#1"/>
    <dgm:cxn modelId="{259516E8-5846-43A2-B33F-99122EBE2D69}" type="presParOf" srcId="{2496A224-9FCD-4F90-9ABB-6613D81EF76A}" destId="{FA506CF5-A44F-42E0-B0DC-C1B9C362755C}" srcOrd="2" destOrd="0" presId="urn:microsoft.com/office/officeart/2005/8/layout/default#1"/>
    <dgm:cxn modelId="{F90CB698-4B32-4967-A1BB-E73BC8AD5F14}" type="presParOf" srcId="{2496A224-9FCD-4F90-9ABB-6613D81EF76A}" destId="{055E3C58-9704-47C9-94A7-8BC826E209BC}" srcOrd="3" destOrd="0" presId="urn:microsoft.com/office/officeart/2005/8/layout/default#1"/>
    <dgm:cxn modelId="{BA356327-388C-4419-8780-F7C968DCA254}" type="presParOf" srcId="{2496A224-9FCD-4F90-9ABB-6613D81EF76A}" destId="{8062BF6A-D7ED-48DC-919E-125F82FD76D5}" srcOrd="4" destOrd="0" presId="urn:microsoft.com/office/officeart/2005/8/layout/default#1"/>
    <dgm:cxn modelId="{EDA4A872-C9EE-45AD-98CD-6721A7390468}" type="presParOf" srcId="{2496A224-9FCD-4F90-9ABB-6613D81EF76A}" destId="{1316AA9D-BE54-48C1-88B8-076AB191622C}" srcOrd="5" destOrd="0" presId="urn:microsoft.com/office/officeart/2005/8/layout/default#1"/>
    <dgm:cxn modelId="{E69C002A-483B-45FB-A4FD-7638B3087455}" type="presParOf" srcId="{2496A224-9FCD-4F90-9ABB-6613D81EF76A}" destId="{2FB1215E-EC97-4275-B9BC-E9EF0F2121EB}" srcOrd="6" destOrd="0" presId="urn:microsoft.com/office/officeart/2005/8/layout/default#1"/>
    <dgm:cxn modelId="{31502F89-22D9-42E7-8D3A-C318AADA659F}" type="presParOf" srcId="{2496A224-9FCD-4F90-9ABB-6613D81EF76A}" destId="{1DAD9F36-D755-4C2B-AEAF-F4CA742A27C2}" srcOrd="7" destOrd="0" presId="urn:microsoft.com/office/officeart/2005/8/layout/default#1"/>
    <dgm:cxn modelId="{215EE51F-AC1A-4C46-B069-A33BD6917E6C}" type="presParOf" srcId="{2496A224-9FCD-4F90-9ABB-6613D81EF76A}" destId="{9CC19046-D0EA-4195-B770-75BB07C7BFE5}" srcOrd="8" destOrd="0" presId="urn:microsoft.com/office/officeart/2005/8/layout/default#1"/>
    <dgm:cxn modelId="{EA65B9B7-3AD2-4F4E-A9D8-85D690AC5F02}" type="presParOf" srcId="{2496A224-9FCD-4F90-9ABB-6613D81EF76A}" destId="{FE505D8D-CD8C-45CC-8813-DDED1CCB40AA}" srcOrd="9" destOrd="0" presId="urn:microsoft.com/office/officeart/2005/8/layout/default#1"/>
    <dgm:cxn modelId="{AD15B189-A961-4153-B137-632DA106EF68}" type="presParOf" srcId="{2496A224-9FCD-4F90-9ABB-6613D81EF76A}" destId="{C149DC6C-C6B4-4B40-B5C0-BA88A286EA45}" srcOrd="10" destOrd="0" presId="urn:microsoft.com/office/officeart/2005/8/layout/default#1"/>
    <dgm:cxn modelId="{6DA16AF1-02F8-4B29-BB31-A3262CB70580}" type="presParOf" srcId="{2496A224-9FCD-4F90-9ABB-6613D81EF76A}" destId="{3207A1BC-AB11-4947-AEAF-F75CA163CF4B}" srcOrd="11" destOrd="0" presId="urn:microsoft.com/office/officeart/2005/8/layout/default#1"/>
    <dgm:cxn modelId="{CC5F1276-02FA-4A70-87BA-7C2DC024C175}" type="presParOf" srcId="{2496A224-9FCD-4F90-9ABB-6613D81EF76A}" destId="{77E350CC-D675-481C-9F73-3291EE8985FE}" srcOrd="12"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6A3E7D-4771-44C4-B5F2-54CBA0C709D6}" type="doc">
      <dgm:prSet loTypeId="urn:microsoft.com/office/officeart/2005/8/layout/cycle8" loCatId="cycle" qsTypeId="urn:microsoft.com/office/officeart/2005/8/quickstyle/3d1" qsCatId="3D" csTypeId="urn:microsoft.com/office/officeart/2005/8/colors/accent1_2#5" csCatId="accent1" phldr="1"/>
      <dgm:spPr/>
    </dgm:pt>
    <dgm:pt modelId="{F5E530A6-896A-45E0-9CEB-D319B1436B3F}">
      <dgm:prSet phldrT="[Текст]" custT="1"/>
      <dgm:spPr/>
      <dgm:t>
        <a:bodyPr/>
        <a:lstStyle/>
        <a:p>
          <a:r>
            <a:rPr lang="en-US" sz="2000" b="1" dirty="0">
              <a:solidFill>
                <a:schemeClr val="tx1"/>
              </a:solidFill>
            </a:rPr>
            <a:t>I.  </a:t>
          </a:r>
          <a:r>
            <a:rPr lang="en-US" sz="2400" b="1" dirty="0">
              <a:solidFill>
                <a:schemeClr val="tx1"/>
              </a:solidFill>
              <a:latin typeface="Times New Roman" pitchFamily="18" charset="0"/>
              <a:cs typeface="Times New Roman" pitchFamily="18" charset="0"/>
            </a:rPr>
            <a:t>Provision of each citizen with qualitative potable water   </a:t>
          </a:r>
          <a:endParaRPr lang="ru-RU" sz="2400" dirty="0">
            <a:solidFill>
              <a:schemeClr val="tx1"/>
            </a:solidFill>
            <a:latin typeface="Times New Roman" pitchFamily="18" charset="0"/>
            <a:cs typeface="Times New Roman" pitchFamily="18" charset="0"/>
          </a:endParaRPr>
        </a:p>
      </dgm:t>
    </dgm:pt>
    <dgm:pt modelId="{CF766D76-B68E-4C4D-93F4-19CD2C1624FF}" type="parTrans" cxnId="{C13C33F3-F2C9-41AF-9158-2705FE2BDDE1}">
      <dgm:prSet/>
      <dgm:spPr/>
      <dgm:t>
        <a:bodyPr/>
        <a:lstStyle/>
        <a:p>
          <a:endParaRPr lang="ru-RU"/>
        </a:p>
      </dgm:t>
    </dgm:pt>
    <dgm:pt modelId="{CD69CFEC-7CAE-437B-BEF7-FA9367AF6F31}" type="sibTrans" cxnId="{C13C33F3-F2C9-41AF-9158-2705FE2BDDE1}">
      <dgm:prSet/>
      <dgm:spPr/>
      <dgm:t>
        <a:bodyPr/>
        <a:lstStyle/>
        <a:p>
          <a:endParaRPr lang="ru-RU"/>
        </a:p>
      </dgm:t>
    </dgm:pt>
    <dgm:pt modelId="{B55A892B-88F3-4142-AC1B-8C24B7B2B538}">
      <dgm:prSet/>
      <dgm:spPr/>
      <dgm:t>
        <a:bodyPr/>
        <a:lstStyle/>
        <a:p>
          <a:r>
            <a:rPr lang="en-US" b="1" dirty="0">
              <a:solidFill>
                <a:schemeClr val="tx1"/>
              </a:solidFill>
              <a:latin typeface="Times New Roman" pitchFamily="18" charset="0"/>
              <a:cs typeface="Times New Roman" pitchFamily="18" charset="0"/>
            </a:rPr>
            <a:t>II. Integrated usage of water resources </a:t>
          </a:r>
          <a:endParaRPr lang="ru-RU" dirty="0">
            <a:solidFill>
              <a:schemeClr val="tx1"/>
            </a:solidFill>
            <a:latin typeface="Times New Roman" pitchFamily="18" charset="0"/>
            <a:cs typeface="Times New Roman" pitchFamily="18" charset="0"/>
          </a:endParaRPr>
        </a:p>
      </dgm:t>
    </dgm:pt>
    <dgm:pt modelId="{1B9C3491-C3E4-44E0-9A8B-C34E72595C88}" type="parTrans" cxnId="{0C43465E-1B93-48DC-AC5A-E180B9FE852C}">
      <dgm:prSet/>
      <dgm:spPr/>
      <dgm:t>
        <a:bodyPr/>
        <a:lstStyle/>
        <a:p>
          <a:endParaRPr lang="ru-RU"/>
        </a:p>
      </dgm:t>
    </dgm:pt>
    <dgm:pt modelId="{39C68A7C-F516-4B3D-BE60-B1FFC799C7E3}" type="sibTrans" cxnId="{0C43465E-1B93-48DC-AC5A-E180B9FE852C}">
      <dgm:prSet/>
      <dgm:spPr/>
      <dgm:t>
        <a:bodyPr/>
        <a:lstStyle/>
        <a:p>
          <a:endParaRPr lang="ru-RU"/>
        </a:p>
      </dgm:t>
    </dgm:pt>
    <dgm:pt modelId="{821FC171-8FB6-4A37-B4A0-60E8C03E51E7}">
      <dgm:prSet custT="1"/>
      <dgm:spPr/>
      <dgm:t>
        <a:bodyPr/>
        <a:lstStyle/>
        <a:p>
          <a:r>
            <a:rPr lang="en-US" sz="2000" b="1" dirty="0">
              <a:solidFill>
                <a:schemeClr val="tx1"/>
              </a:solidFill>
            </a:rPr>
            <a:t>III</a:t>
          </a:r>
          <a:r>
            <a:rPr lang="en-US" sz="2400" b="1" dirty="0">
              <a:solidFill>
                <a:schemeClr val="tx1"/>
              </a:solidFill>
            </a:rPr>
            <a:t>. </a:t>
          </a:r>
          <a:r>
            <a:rPr lang="en-US" sz="2400" b="1" dirty="0">
              <a:solidFill>
                <a:schemeClr val="tx1"/>
              </a:solidFill>
              <a:latin typeface="Times New Roman" pitchFamily="18" charset="0"/>
              <a:cs typeface="Times New Roman" pitchFamily="18" charset="0"/>
            </a:rPr>
            <a:t>Use of water resources on basin principle </a:t>
          </a:r>
          <a:endParaRPr lang="ru-RU" sz="2400" b="1" dirty="0">
            <a:solidFill>
              <a:schemeClr val="tx1"/>
            </a:solidFill>
            <a:latin typeface="Times New Roman" pitchFamily="18" charset="0"/>
            <a:cs typeface="Times New Roman" pitchFamily="18" charset="0"/>
          </a:endParaRPr>
        </a:p>
      </dgm:t>
    </dgm:pt>
    <dgm:pt modelId="{2D45C581-00D3-459E-911F-50E056EFB0D0}" type="parTrans" cxnId="{91659E8E-BFE0-4483-A523-3D46B8F0EB79}">
      <dgm:prSet/>
      <dgm:spPr/>
      <dgm:t>
        <a:bodyPr/>
        <a:lstStyle/>
        <a:p>
          <a:endParaRPr lang="ru-RU"/>
        </a:p>
      </dgm:t>
    </dgm:pt>
    <dgm:pt modelId="{ED39608B-278A-4BE1-A49D-4188E01E1696}" type="sibTrans" cxnId="{91659E8E-BFE0-4483-A523-3D46B8F0EB79}">
      <dgm:prSet/>
      <dgm:spPr/>
      <dgm:t>
        <a:bodyPr/>
        <a:lstStyle/>
        <a:p>
          <a:endParaRPr lang="ru-RU"/>
        </a:p>
      </dgm:t>
    </dgm:pt>
    <dgm:pt modelId="{BCD9B8B5-FECD-40B9-9461-FE71D8F99097}" type="pres">
      <dgm:prSet presAssocID="{F66A3E7D-4771-44C4-B5F2-54CBA0C709D6}" presName="compositeShape" presStyleCnt="0">
        <dgm:presLayoutVars>
          <dgm:chMax val="7"/>
          <dgm:dir/>
          <dgm:resizeHandles val="exact"/>
        </dgm:presLayoutVars>
      </dgm:prSet>
      <dgm:spPr/>
    </dgm:pt>
    <dgm:pt modelId="{07175DDF-7ADD-4237-AB7F-67C3A03376D1}" type="pres">
      <dgm:prSet presAssocID="{F66A3E7D-4771-44C4-B5F2-54CBA0C709D6}" presName="wedge1" presStyleLbl="node1" presStyleIdx="0" presStyleCnt="3" custScaleX="104581" custScaleY="106493"/>
      <dgm:spPr/>
    </dgm:pt>
    <dgm:pt modelId="{BAB90D9C-66AA-461F-9999-85CDB9F91002}" type="pres">
      <dgm:prSet presAssocID="{F66A3E7D-4771-44C4-B5F2-54CBA0C709D6}" presName="dummy1a" presStyleCnt="0"/>
      <dgm:spPr/>
    </dgm:pt>
    <dgm:pt modelId="{6CAE9C03-16B3-4AF3-BE27-E565241BE22B}" type="pres">
      <dgm:prSet presAssocID="{F66A3E7D-4771-44C4-B5F2-54CBA0C709D6}" presName="dummy1b" presStyleCnt="0"/>
      <dgm:spPr/>
    </dgm:pt>
    <dgm:pt modelId="{32BA6A83-50A9-4FE1-B7A8-6070FCFC40ED}" type="pres">
      <dgm:prSet presAssocID="{F66A3E7D-4771-44C4-B5F2-54CBA0C709D6}" presName="wedge1Tx" presStyleLbl="node1" presStyleIdx="0" presStyleCnt="3">
        <dgm:presLayoutVars>
          <dgm:chMax val="0"/>
          <dgm:chPref val="0"/>
          <dgm:bulletEnabled val="1"/>
        </dgm:presLayoutVars>
      </dgm:prSet>
      <dgm:spPr/>
    </dgm:pt>
    <dgm:pt modelId="{2150F1B9-C45E-46A8-83D6-40A0DA4D9AC6}" type="pres">
      <dgm:prSet presAssocID="{F66A3E7D-4771-44C4-B5F2-54CBA0C709D6}" presName="wedge2" presStyleLbl="node1" presStyleIdx="1" presStyleCnt="3"/>
      <dgm:spPr/>
    </dgm:pt>
    <dgm:pt modelId="{BF97FA06-FC90-48E3-B85B-33F4D960EA29}" type="pres">
      <dgm:prSet presAssocID="{F66A3E7D-4771-44C4-B5F2-54CBA0C709D6}" presName="dummy2a" presStyleCnt="0"/>
      <dgm:spPr/>
    </dgm:pt>
    <dgm:pt modelId="{9B217FC3-D4DD-4982-8EAA-22F65BE33FBB}" type="pres">
      <dgm:prSet presAssocID="{F66A3E7D-4771-44C4-B5F2-54CBA0C709D6}" presName="dummy2b" presStyleCnt="0"/>
      <dgm:spPr/>
    </dgm:pt>
    <dgm:pt modelId="{B11DC2E3-3381-4BA9-9192-5C8DC7B7AA25}" type="pres">
      <dgm:prSet presAssocID="{F66A3E7D-4771-44C4-B5F2-54CBA0C709D6}" presName="wedge2Tx" presStyleLbl="node1" presStyleIdx="1" presStyleCnt="3">
        <dgm:presLayoutVars>
          <dgm:chMax val="0"/>
          <dgm:chPref val="0"/>
          <dgm:bulletEnabled val="1"/>
        </dgm:presLayoutVars>
      </dgm:prSet>
      <dgm:spPr/>
    </dgm:pt>
    <dgm:pt modelId="{96230D1D-7BAB-4D19-ADA3-68CA4501E121}" type="pres">
      <dgm:prSet presAssocID="{F66A3E7D-4771-44C4-B5F2-54CBA0C709D6}" presName="wedge3" presStyleLbl="node1" presStyleIdx="2" presStyleCnt="3" custScaleX="110445" custScaleY="106540"/>
      <dgm:spPr/>
    </dgm:pt>
    <dgm:pt modelId="{4D9BF6D0-8AE2-427A-B0F5-78C51513F0DA}" type="pres">
      <dgm:prSet presAssocID="{F66A3E7D-4771-44C4-B5F2-54CBA0C709D6}" presName="dummy3a" presStyleCnt="0"/>
      <dgm:spPr/>
    </dgm:pt>
    <dgm:pt modelId="{5A7860F9-8EA9-4CE0-978A-10C2781D4CEA}" type="pres">
      <dgm:prSet presAssocID="{F66A3E7D-4771-44C4-B5F2-54CBA0C709D6}" presName="dummy3b" presStyleCnt="0"/>
      <dgm:spPr/>
    </dgm:pt>
    <dgm:pt modelId="{4EBE3345-1E85-485E-8D85-0FFC281B2E3C}" type="pres">
      <dgm:prSet presAssocID="{F66A3E7D-4771-44C4-B5F2-54CBA0C709D6}" presName="wedge3Tx" presStyleLbl="node1" presStyleIdx="2" presStyleCnt="3">
        <dgm:presLayoutVars>
          <dgm:chMax val="0"/>
          <dgm:chPref val="0"/>
          <dgm:bulletEnabled val="1"/>
        </dgm:presLayoutVars>
      </dgm:prSet>
      <dgm:spPr/>
    </dgm:pt>
    <dgm:pt modelId="{E28DF4EC-FCB2-43CD-82B2-F1D54CB777DF}" type="pres">
      <dgm:prSet presAssocID="{CD69CFEC-7CAE-437B-BEF7-FA9367AF6F31}" presName="arrowWedge1" presStyleLbl="fgSibTrans2D1" presStyleIdx="0" presStyleCnt="3" custLinFactNeighborX="1470" custLinFactNeighborY="-2381"/>
      <dgm:spPr/>
    </dgm:pt>
    <dgm:pt modelId="{66660002-5C53-4705-B5B7-AB7F0B53C0F7}" type="pres">
      <dgm:prSet presAssocID="{39C68A7C-F516-4B3D-BE60-B1FFC799C7E3}" presName="arrowWedge2" presStyleLbl="fgSibTrans2D1" presStyleIdx="1" presStyleCnt="3"/>
      <dgm:spPr/>
    </dgm:pt>
    <dgm:pt modelId="{8915FBAB-78BB-4E9C-BDA2-44E24BA681F2}" type="pres">
      <dgm:prSet presAssocID="{ED39608B-278A-4BE1-A49D-4188E01E1696}" presName="arrowWedge3" presStyleLbl="fgSibTrans2D1" presStyleIdx="2" presStyleCnt="3" custScaleX="108540" custLinFactNeighborX="596" custLinFactNeighborY="50"/>
      <dgm:spPr/>
    </dgm:pt>
  </dgm:ptLst>
  <dgm:cxnLst>
    <dgm:cxn modelId="{0C43465E-1B93-48DC-AC5A-E180B9FE852C}" srcId="{F66A3E7D-4771-44C4-B5F2-54CBA0C709D6}" destId="{B55A892B-88F3-4142-AC1B-8C24B7B2B538}" srcOrd="1" destOrd="0" parTransId="{1B9C3491-C3E4-44E0-9A8B-C34E72595C88}" sibTransId="{39C68A7C-F516-4B3D-BE60-B1FFC799C7E3}"/>
    <dgm:cxn modelId="{6C421D60-0675-4867-B76A-E0B44111D041}" type="presOf" srcId="{B55A892B-88F3-4142-AC1B-8C24B7B2B538}" destId="{2150F1B9-C45E-46A8-83D6-40A0DA4D9AC6}" srcOrd="0" destOrd="0" presId="urn:microsoft.com/office/officeart/2005/8/layout/cycle8"/>
    <dgm:cxn modelId="{F533644E-4A0F-4B24-AED5-57135693199E}" type="presOf" srcId="{F66A3E7D-4771-44C4-B5F2-54CBA0C709D6}" destId="{BCD9B8B5-FECD-40B9-9461-FE71D8F99097}" srcOrd="0" destOrd="0" presId="urn:microsoft.com/office/officeart/2005/8/layout/cycle8"/>
    <dgm:cxn modelId="{6D71588D-F23B-4F36-B659-D8114DD2B835}" type="presOf" srcId="{F5E530A6-896A-45E0-9CEB-D319B1436B3F}" destId="{07175DDF-7ADD-4237-AB7F-67C3A03376D1}" srcOrd="0" destOrd="0" presId="urn:microsoft.com/office/officeart/2005/8/layout/cycle8"/>
    <dgm:cxn modelId="{91659E8E-BFE0-4483-A523-3D46B8F0EB79}" srcId="{F66A3E7D-4771-44C4-B5F2-54CBA0C709D6}" destId="{821FC171-8FB6-4A37-B4A0-60E8C03E51E7}" srcOrd="2" destOrd="0" parTransId="{2D45C581-00D3-459E-911F-50E056EFB0D0}" sibTransId="{ED39608B-278A-4BE1-A49D-4188E01E1696}"/>
    <dgm:cxn modelId="{B52EE4AD-5443-49E6-80DC-0FB7124900F7}" type="presOf" srcId="{B55A892B-88F3-4142-AC1B-8C24B7B2B538}" destId="{B11DC2E3-3381-4BA9-9192-5C8DC7B7AA25}" srcOrd="1" destOrd="0" presId="urn:microsoft.com/office/officeart/2005/8/layout/cycle8"/>
    <dgm:cxn modelId="{786A32B0-9323-4EB0-9CFE-7FD72E0920EA}" type="presOf" srcId="{821FC171-8FB6-4A37-B4A0-60E8C03E51E7}" destId="{4EBE3345-1E85-485E-8D85-0FFC281B2E3C}" srcOrd="1" destOrd="0" presId="urn:microsoft.com/office/officeart/2005/8/layout/cycle8"/>
    <dgm:cxn modelId="{515BA7B2-610A-4B2D-A93D-B79A438C97C2}" type="presOf" srcId="{F5E530A6-896A-45E0-9CEB-D319B1436B3F}" destId="{32BA6A83-50A9-4FE1-B7A8-6070FCFC40ED}" srcOrd="1" destOrd="0" presId="urn:microsoft.com/office/officeart/2005/8/layout/cycle8"/>
    <dgm:cxn modelId="{C13C33F3-F2C9-41AF-9158-2705FE2BDDE1}" srcId="{F66A3E7D-4771-44C4-B5F2-54CBA0C709D6}" destId="{F5E530A6-896A-45E0-9CEB-D319B1436B3F}" srcOrd="0" destOrd="0" parTransId="{CF766D76-B68E-4C4D-93F4-19CD2C1624FF}" sibTransId="{CD69CFEC-7CAE-437B-BEF7-FA9367AF6F31}"/>
    <dgm:cxn modelId="{805EA8F4-E890-4E4E-9808-EB579B82DF0D}" type="presOf" srcId="{821FC171-8FB6-4A37-B4A0-60E8C03E51E7}" destId="{96230D1D-7BAB-4D19-ADA3-68CA4501E121}" srcOrd="0" destOrd="0" presId="urn:microsoft.com/office/officeart/2005/8/layout/cycle8"/>
    <dgm:cxn modelId="{CAB8FBAC-4619-4853-95E3-9DFAD89C53A4}" type="presParOf" srcId="{BCD9B8B5-FECD-40B9-9461-FE71D8F99097}" destId="{07175DDF-7ADD-4237-AB7F-67C3A03376D1}" srcOrd="0" destOrd="0" presId="urn:microsoft.com/office/officeart/2005/8/layout/cycle8"/>
    <dgm:cxn modelId="{40A7EB5E-E62F-45CF-93A8-5694406CF94E}" type="presParOf" srcId="{BCD9B8B5-FECD-40B9-9461-FE71D8F99097}" destId="{BAB90D9C-66AA-461F-9999-85CDB9F91002}" srcOrd="1" destOrd="0" presId="urn:microsoft.com/office/officeart/2005/8/layout/cycle8"/>
    <dgm:cxn modelId="{D66D7D67-D6CD-41F2-B932-69546BF9BC17}" type="presParOf" srcId="{BCD9B8B5-FECD-40B9-9461-FE71D8F99097}" destId="{6CAE9C03-16B3-4AF3-BE27-E565241BE22B}" srcOrd="2" destOrd="0" presId="urn:microsoft.com/office/officeart/2005/8/layout/cycle8"/>
    <dgm:cxn modelId="{D038B379-664B-4FB3-AF6A-215DB791515A}" type="presParOf" srcId="{BCD9B8B5-FECD-40B9-9461-FE71D8F99097}" destId="{32BA6A83-50A9-4FE1-B7A8-6070FCFC40ED}" srcOrd="3" destOrd="0" presId="urn:microsoft.com/office/officeart/2005/8/layout/cycle8"/>
    <dgm:cxn modelId="{8D6FFFF0-069F-4423-B196-79E22B7BEECA}" type="presParOf" srcId="{BCD9B8B5-FECD-40B9-9461-FE71D8F99097}" destId="{2150F1B9-C45E-46A8-83D6-40A0DA4D9AC6}" srcOrd="4" destOrd="0" presId="urn:microsoft.com/office/officeart/2005/8/layout/cycle8"/>
    <dgm:cxn modelId="{14E384A7-E72C-4BA0-B2B4-B5C295D1A1DE}" type="presParOf" srcId="{BCD9B8B5-FECD-40B9-9461-FE71D8F99097}" destId="{BF97FA06-FC90-48E3-B85B-33F4D960EA29}" srcOrd="5" destOrd="0" presId="urn:microsoft.com/office/officeart/2005/8/layout/cycle8"/>
    <dgm:cxn modelId="{46643BD5-7B12-44F0-AC9F-5B2D55E50DA8}" type="presParOf" srcId="{BCD9B8B5-FECD-40B9-9461-FE71D8F99097}" destId="{9B217FC3-D4DD-4982-8EAA-22F65BE33FBB}" srcOrd="6" destOrd="0" presId="urn:microsoft.com/office/officeart/2005/8/layout/cycle8"/>
    <dgm:cxn modelId="{7B4C6B99-9890-499B-B1F0-261014E0391C}" type="presParOf" srcId="{BCD9B8B5-FECD-40B9-9461-FE71D8F99097}" destId="{B11DC2E3-3381-4BA9-9192-5C8DC7B7AA25}" srcOrd="7" destOrd="0" presId="urn:microsoft.com/office/officeart/2005/8/layout/cycle8"/>
    <dgm:cxn modelId="{EA8A279A-3361-4B82-8444-AEB16F43B90C}" type="presParOf" srcId="{BCD9B8B5-FECD-40B9-9461-FE71D8F99097}" destId="{96230D1D-7BAB-4D19-ADA3-68CA4501E121}" srcOrd="8" destOrd="0" presId="urn:microsoft.com/office/officeart/2005/8/layout/cycle8"/>
    <dgm:cxn modelId="{ADD081ED-9F3D-4619-8BA4-449516A09828}" type="presParOf" srcId="{BCD9B8B5-FECD-40B9-9461-FE71D8F99097}" destId="{4D9BF6D0-8AE2-427A-B0F5-78C51513F0DA}" srcOrd="9" destOrd="0" presId="urn:microsoft.com/office/officeart/2005/8/layout/cycle8"/>
    <dgm:cxn modelId="{58F1F951-B6F6-45BC-B641-B69C5ED7BC65}" type="presParOf" srcId="{BCD9B8B5-FECD-40B9-9461-FE71D8F99097}" destId="{5A7860F9-8EA9-4CE0-978A-10C2781D4CEA}" srcOrd="10" destOrd="0" presId="urn:microsoft.com/office/officeart/2005/8/layout/cycle8"/>
    <dgm:cxn modelId="{241E83E4-DAA0-4A4B-B616-811518EDB287}" type="presParOf" srcId="{BCD9B8B5-FECD-40B9-9461-FE71D8F99097}" destId="{4EBE3345-1E85-485E-8D85-0FFC281B2E3C}" srcOrd="11" destOrd="0" presId="urn:microsoft.com/office/officeart/2005/8/layout/cycle8"/>
    <dgm:cxn modelId="{A8E728F9-43C1-4BC3-9C18-A8C264215705}" type="presParOf" srcId="{BCD9B8B5-FECD-40B9-9461-FE71D8F99097}" destId="{E28DF4EC-FCB2-43CD-82B2-F1D54CB777DF}" srcOrd="12" destOrd="0" presId="urn:microsoft.com/office/officeart/2005/8/layout/cycle8"/>
    <dgm:cxn modelId="{4E5431E0-9A40-4490-AF21-D41225645910}" type="presParOf" srcId="{BCD9B8B5-FECD-40B9-9461-FE71D8F99097}" destId="{66660002-5C53-4705-B5B7-AB7F0B53C0F7}" srcOrd="13" destOrd="0" presId="urn:microsoft.com/office/officeart/2005/8/layout/cycle8"/>
    <dgm:cxn modelId="{992C55E7-0E3D-4827-8081-1286AA5EC26B}" type="presParOf" srcId="{BCD9B8B5-FECD-40B9-9461-FE71D8F99097}" destId="{8915FBAB-78BB-4E9C-BDA2-44E24BA681F2}"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72BA53-E063-42FF-87AE-6F1E807C65C9}"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1F3D72E5-61B1-4647-97F1-956239E68595}">
      <dgm:prSet phldrT="[Text]" custT="1"/>
      <dgm:spPr/>
      <dgm:t>
        <a:bodyPr/>
        <a:lstStyle/>
        <a:p>
          <a:r>
            <a:rPr lang="en-US" sz="4000" b="1" dirty="0">
              <a:latin typeface="Times New Roman" panose="02020603050405020304" pitchFamily="18" charset="0"/>
              <a:cs typeface="Times New Roman" panose="02020603050405020304" pitchFamily="18" charset="0"/>
            </a:rPr>
            <a:t>1</a:t>
          </a:r>
        </a:p>
      </dgm:t>
    </dgm:pt>
    <dgm:pt modelId="{611A028F-1C11-4D32-A392-A8488EA1B6B0}" type="parTrans" cxnId="{0CD529F6-4A76-4CDE-B16B-C8631D787EE2}">
      <dgm:prSet/>
      <dgm:spPr/>
      <dgm:t>
        <a:bodyPr/>
        <a:lstStyle/>
        <a:p>
          <a:endParaRPr lang="en-US"/>
        </a:p>
      </dgm:t>
    </dgm:pt>
    <dgm:pt modelId="{D09ADC33-D16B-4FE4-9DAF-44D015B6F8FC}" type="sibTrans" cxnId="{0CD529F6-4A76-4CDE-B16B-C8631D787EE2}">
      <dgm:prSet/>
      <dgm:spPr/>
      <dgm:t>
        <a:bodyPr/>
        <a:lstStyle/>
        <a:p>
          <a:endParaRPr lang="en-US"/>
        </a:p>
      </dgm:t>
    </dgm:pt>
    <dgm:pt modelId="{ABFFAE2D-E01F-4C93-AC35-A3CDEDC9D3D4}">
      <dgm:prSet phldrT="[Text]" custT="1"/>
      <dgm:spPr/>
      <dgm:t>
        <a:bodyPr/>
        <a:lstStyle/>
        <a:p>
          <a:r>
            <a:rPr lang="en-GB" sz="2400" b="1" dirty="0">
              <a:solidFill>
                <a:schemeClr val="tx1"/>
              </a:solidFill>
              <a:latin typeface="Times New Roman" pitchFamily="18" charset="0"/>
              <a:cs typeface="Times New Roman" pitchFamily="18" charset="0"/>
            </a:rPr>
            <a:t>Supply the population with quality and sustainable drinking water in accordance with the World Health Organization’s requirements</a:t>
          </a:r>
          <a:endParaRPr lang="en-US" sz="2400" b="1" dirty="0">
            <a:solidFill>
              <a:schemeClr val="tx1"/>
            </a:solidFill>
          </a:endParaRPr>
        </a:p>
      </dgm:t>
    </dgm:pt>
    <dgm:pt modelId="{8D70AA12-2A2D-4FEE-9A87-2F86C79ED497}" type="parTrans" cxnId="{0D9756F1-9F74-4942-B6DD-1BB9E8D24299}">
      <dgm:prSet/>
      <dgm:spPr/>
      <dgm:t>
        <a:bodyPr/>
        <a:lstStyle/>
        <a:p>
          <a:endParaRPr lang="en-US"/>
        </a:p>
      </dgm:t>
    </dgm:pt>
    <dgm:pt modelId="{912DE009-DF7B-4FAB-ABC4-9881F34E6859}" type="sibTrans" cxnId="{0D9756F1-9F74-4942-B6DD-1BB9E8D24299}">
      <dgm:prSet/>
      <dgm:spPr/>
      <dgm:t>
        <a:bodyPr/>
        <a:lstStyle/>
        <a:p>
          <a:endParaRPr lang="en-US"/>
        </a:p>
      </dgm:t>
    </dgm:pt>
    <dgm:pt modelId="{A35D4534-BEAB-4DED-BDE6-3163162CA60E}">
      <dgm:prSet phldrT="[Text]" custT="1"/>
      <dgm:spPr/>
      <dgm:t>
        <a:bodyPr/>
        <a:lstStyle/>
        <a:p>
          <a:r>
            <a:rPr lang="en-US" sz="4000" b="1" dirty="0">
              <a:latin typeface="Times New Roman" panose="02020603050405020304" pitchFamily="18" charset="0"/>
              <a:cs typeface="Times New Roman" panose="02020603050405020304" pitchFamily="18" charset="0"/>
            </a:rPr>
            <a:t>2</a:t>
          </a:r>
        </a:p>
      </dgm:t>
    </dgm:pt>
    <dgm:pt modelId="{7A7BCE1C-FDFC-4DF6-990A-D3398B2D17C5}" type="parTrans" cxnId="{9ED2D53D-4712-4144-A1CA-F2D7F9CDC6B1}">
      <dgm:prSet/>
      <dgm:spPr/>
      <dgm:t>
        <a:bodyPr/>
        <a:lstStyle/>
        <a:p>
          <a:endParaRPr lang="en-US"/>
        </a:p>
      </dgm:t>
    </dgm:pt>
    <dgm:pt modelId="{DFB212AF-BD57-40EC-ABD8-ACB3921CBD2D}" type="sibTrans" cxnId="{9ED2D53D-4712-4144-A1CA-F2D7F9CDC6B1}">
      <dgm:prSet/>
      <dgm:spPr/>
      <dgm:t>
        <a:bodyPr/>
        <a:lstStyle/>
        <a:p>
          <a:endParaRPr lang="en-US"/>
        </a:p>
      </dgm:t>
    </dgm:pt>
    <dgm:pt modelId="{D44EB390-1619-4B02-B5F2-DF8F493F906B}">
      <dgm:prSet phldrT="[Text]" custT="1"/>
      <dgm:spPr/>
      <dgm:t>
        <a:bodyPr/>
        <a:lstStyle/>
        <a:p>
          <a:r>
            <a:rPr lang="en-GB" sz="2400" b="1" dirty="0">
              <a:solidFill>
                <a:schemeClr val="tx1"/>
              </a:solidFill>
              <a:latin typeface="Times New Roman" pitchFamily="18" charset="0"/>
              <a:cs typeface="Times New Roman" pitchFamily="18" charset="0"/>
            </a:rPr>
            <a:t>Ensure sustainable use of water resources in the country, increase the water supply and improve wastewater treatment system by enhancing investments made in the water supply infrastructure.</a:t>
          </a:r>
          <a:endParaRPr lang="en-US" sz="2400" b="1" dirty="0">
            <a:solidFill>
              <a:schemeClr val="tx1"/>
            </a:solidFill>
          </a:endParaRPr>
        </a:p>
      </dgm:t>
    </dgm:pt>
    <dgm:pt modelId="{979BCDA5-CC20-409A-B0C2-66ED3563038F}" type="parTrans" cxnId="{C88EA7F4-2115-4E99-BE1E-8AFF8F7509E7}">
      <dgm:prSet/>
      <dgm:spPr/>
      <dgm:t>
        <a:bodyPr/>
        <a:lstStyle/>
        <a:p>
          <a:endParaRPr lang="en-US"/>
        </a:p>
      </dgm:t>
    </dgm:pt>
    <dgm:pt modelId="{86E11D6A-207F-4B4B-9FC6-766F223EF2F0}" type="sibTrans" cxnId="{C88EA7F4-2115-4E99-BE1E-8AFF8F7509E7}">
      <dgm:prSet/>
      <dgm:spPr/>
      <dgm:t>
        <a:bodyPr/>
        <a:lstStyle/>
        <a:p>
          <a:endParaRPr lang="en-US"/>
        </a:p>
      </dgm:t>
    </dgm:pt>
    <dgm:pt modelId="{6DC86DF6-0829-497C-8D3E-5C8EF8F5477B}" type="pres">
      <dgm:prSet presAssocID="{C372BA53-E063-42FF-87AE-6F1E807C65C9}" presName="Name0" presStyleCnt="0">
        <dgm:presLayoutVars>
          <dgm:dir/>
          <dgm:animLvl val="lvl"/>
          <dgm:resizeHandles val="exact"/>
        </dgm:presLayoutVars>
      </dgm:prSet>
      <dgm:spPr/>
    </dgm:pt>
    <dgm:pt modelId="{0A3E78CB-E710-4EAB-A19A-3A9E18CB54C4}" type="pres">
      <dgm:prSet presAssocID="{1F3D72E5-61B1-4647-97F1-956239E68595}" presName="linNode" presStyleCnt="0"/>
      <dgm:spPr/>
    </dgm:pt>
    <dgm:pt modelId="{A10F3B47-7244-4FF3-85EF-727A398978AC}" type="pres">
      <dgm:prSet presAssocID="{1F3D72E5-61B1-4647-97F1-956239E68595}" presName="parTx" presStyleLbl="revTx" presStyleIdx="0" presStyleCnt="2" custScaleX="124651">
        <dgm:presLayoutVars>
          <dgm:chMax val="1"/>
          <dgm:bulletEnabled val="1"/>
        </dgm:presLayoutVars>
      </dgm:prSet>
      <dgm:spPr/>
    </dgm:pt>
    <dgm:pt modelId="{C07CCC6B-C022-4EE8-8802-F3B21BDD79A9}" type="pres">
      <dgm:prSet presAssocID="{1F3D72E5-61B1-4647-97F1-956239E68595}" presName="bracket" presStyleLbl="parChTrans1D1" presStyleIdx="0" presStyleCnt="2"/>
      <dgm:spPr/>
    </dgm:pt>
    <dgm:pt modelId="{1A90173B-E831-44C4-BFC3-F1C6E7277006}" type="pres">
      <dgm:prSet presAssocID="{1F3D72E5-61B1-4647-97F1-956239E68595}" presName="spH" presStyleCnt="0"/>
      <dgm:spPr/>
    </dgm:pt>
    <dgm:pt modelId="{429B7137-2592-46B4-9158-5795F265C54B}" type="pres">
      <dgm:prSet presAssocID="{1F3D72E5-61B1-4647-97F1-956239E68595}" presName="desTx" presStyleLbl="node1" presStyleIdx="0" presStyleCnt="2" custScaleX="148371" custScaleY="182897">
        <dgm:presLayoutVars>
          <dgm:bulletEnabled val="1"/>
        </dgm:presLayoutVars>
      </dgm:prSet>
      <dgm:spPr/>
    </dgm:pt>
    <dgm:pt modelId="{74ECD7D0-D047-4CCA-AEE8-2F2FE10DC5B3}" type="pres">
      <dgm:prSet presAssocID="{D09ADC33-D16B-4FE4-9DAF-44D015B6F8FC}" presName="spV" presStyleCnt="0"/>
      <dgm:spPr/>
    </dgm:pt>
    <dgm:pt modelId="{F93F5835-0957-4FB7-BE9B-2041B33B4CF7}" type="pres">
      <dgm:prSet presAssocID="{A35D4534-BEAB-4DED-BDE6-3163162CA60E}" presName="linNode" presStyleCnt="0"/>
      <dgm:spPr/>
    </dgm:pt>
    <dgm:pt modelId="{48A3911E-7448-4A82-B27C-FD1B0EC14C4F}" type="pres">
      <dgm:prSet presAssocID="{A35D4534-BEAB-4DED-BDE6-3163162CA60E}" presName="parTx" presStyleLbl="revTx" presStyleIdx="1" presStyleCnt="2" custScaleX="129114">
        <dgm:presLayoutVars>
          <dgm:chMax val="1"/>
          <dgm:bulletEnabled val="1"/>
        </dgm:presLayoutVars>
      </dgm:prSet>
      <dgm:spPr/>
    </dgm:pt>
    <dgm:pt modelId="{44BBBEA3-8B1E-431B-BE61-33221ECB6F10}" type="pres">
      <dgm:prSet presAssocID="{A35D4534-BEAB-4DED-BDE6-3163162CA60E}" presName="bracket" presStyleLbl="parChTrans1D1" presStyleIdx="1" presStyleCnt="2"/>
      <dgm:spPr/>
    </dgm:pt>
    <dgm:pt modelId="{625F9B9E-21C5-4B6D-BB0C-A0DF497C843C}" type="pres">
      <dgm:prSet presAssocID="{A35D4534-BEAB-4DED-BDE6-3163162CA60E}" presName="spH" presStyleCnt="0"/>
      <dgm:spPr/>
    </dgm:pt>
    <dgm:pt modelId="{560FB3E9-5017-4F97-97A0-1B72EF1A6382}" type="pres">
      <dgm:prSet presAssocID="{A35D4534-BEAB-4DED-BDE6-3163162CA60E}" presName="desTx" presStyleLbl="node1" presStyleIdx="1" presStyleCnt="2" custScaleX="152317" custScaleY="130085">
        <dgm:presLayoutVars>
          <dgm:bulletEnabled val="1"/>
        </dgm:presLayoutVars>
      </dgm:prSet>
      <dgm:spPr/>
    </dgm:pt>
  </dgm:ptLst>
  <dgm:cxnLst>
    <dgm:cxn modelId="{9ED2D53D-4712-4144-A1CA-F2D7F9CDC6B1}" srcId="{C372BA53-E063-42FF-87AE-6F1E807C65C9}" destId="{A35D4534-BEAB-4DED-BDE6-3163162CA60E}" srcOrd="1" destOrd="0" parTransId="{7A7BCE1C-FDFC-4DF6-990A-D3398B2D17C5}" sibTransId="{DFB212AF-BD57-40EC-ABD8-ACB3921CBD2D}"/>
    <dgm:cxn modelId="{B07D945E-F38A-4FAA-A80E-1CA139CD0177}" type="presOf" srcId="{A35D4534-BEAB-4DED-BDE6-3163162CA60E}" destId="{48A3911E-7448-4A82-B27C-FD1B0EC14C4F}" srcOrd="0" destOrd="0" presId="urn:diagrams.loki3.com/BracketList"/>
    <dgm:cxn modelId="{EEEC9F66-4D28-4FEE-B007-93554AC4BAFE}" type="presOf" srcId="{D44EB390-1619-4B02-B5F2-DF8F493F906B}" destId="{560FB3E9-5017-4F97-97A0-1B72EF1A6382}" srcOrd="0" destOrd="0" presId="urn:diagrams.loki3.com/BracketList"/>
    <dgm:cxn modelId="{3645D14A-9F7F-43CA-88DE-6002D6D98067}" type="presOf" srcId="{C372BA53-E063-42FF-87AE-6F1E807C65C9}" destId="{6DC86DF6-0829-497C-8D3E-5C8EF8F5477B}" srcOrd="0" destOrd="0" presId="urn:diagrams.loki3.com/BracketList"/>
    <dgm:cxn modelId="{00091280-9A76-4624-B778-C7A79D382541}" type="presOf" srcId="{ABFFAE2D-E01F-4C93-AC35-A3CDEDC9D3D4}" destId="{429B7137-2592-46B4-9158-5795F265C54B}" srcOrd="0" destOrd="0" presId="urn:diagrams.loki3.com/BracketList"/>
    <dgm:cxn modelId="{DB97F8AA-D87C-4F49-9A05-9C0B00B7A29D}" type="presOf" srcId="{1F3D72E5-61B1-4647-97F1-956239E68595}" destId="{A10F3B47-7244-4FF3-85EF-727A398978AC}" srcOrd="0" destOrd="0" presId="urn:diagrams.loki3.com/BracketList"/>
    <dgm:cxn modelId="{0D9756F1-9F74-4942-B6DD-1BB9E8D24299}" srcId="{1F3D72E5-61B1-4647-97F1-956239E68595}" destId="{ABFFAE2D-E01F-4C93-AC35-A3CDEDC9D3D4}" srcOrd="0" destOrd="0" parTransId="{8D70AA12-2A2D-4FEE-9A87-2F86C79ED497}" sibTransId="{912DE009-DF7B-4FAB-ABC4-9881F34E6859}"/>
    <dgm:cxn modelId="{C88EA7F4-2115-4E99-BE1E-8AFF8F7509E7}" srcId="{A35D4534-BEAB-4DED-BDE6-3163162CA60E}" destId="{D44EB390-1619-4B02-B5F2-DF8F493F906B}" srcOrd="0" destOrd="0" parTransId="{979BCDA5-CC20-409A-B0C2-66ED3563038F}" sibTransId="{86E11D6A-207F-4B4B-9FC6-766F223EF2F0}"/>
    <dgm:cxn modelId="{0CD529F6-4A76-4CDE-B16B-C8631D787EE2}" srcId="{C372BA53-E063-42FF-87AE-6F1E807C65C9}" destId="{1F3D72E5-61B1-4647-97F1-956239E68595}" srcOrd="0" destOrd="0" parTransId="{611A028F-1C11-4D32-A392-A8488EA1B6B0}" sibTransId="{D09ADC33-D16B-4FE4-9DAF-44D015B6F8FC}"/>
    <dgm:cxn modelId="{47E1E62D-5B24-4C74-A0F2-2E01119CBBA5}" type="presParOf" srcId="{6DC86DF6-0829-497C-8D3E-5C8EF8F5477B}" destId="{0A3E78CB-E710-4EAB-A19A-3A9E18CB54C4}" srcOrd="0" destOrd="0" presId="urn:diagrams.loki3.com/BracketList"/>
    <dgm:cxn modelId="{DF6BA5AE-8E16-44EB-9DB4-F0658D8DAAC2}" type="presParOf" srcId="{0A3E78CB-E710-4EAB-A19A-3A9E18CB54C4}" destId="{A10F3B47-7244-4FF3-85EF-727A398978AC}" srcOrd="0" destOrd="0" presId="urn:diagrams.loki3.com/BracketList"/>
    <dgm:cxn modelId="{96B13FE2-7CD9-4CE5-9ABB-5FFB48174B50}" type="presParOf" srcId="{0A3E78CB-E710-4EAB-A19A-3A9E18CB54C4}" destId="{C07CCC6B-C022-4EE8-8802-F3B21BDD79A9}" srcOrd="1" destOrd="0" presId="urn:diagrams.loki3.com/BracketList"/>
    <dgm:cxn modelId="{B12FC207-AA89-4A0F-AAA0-541B691656CF}" type="presParOf" srcId="{0A3E78CB-E710-4EAB-A19A-3A9E18CB54C4}" destId="{1A90173B-E831-44C4-BFC3-F1C6E7277006}" srcOrd="2" destOrd="0" presId="urn:diagrams.loki3.com/BracketList"/>
    <dgm:cxn modelId="{EF2F2E67-76CB-4C60-B339-6F23785B104F}" type="presParOf" srcId="{0A3E78CB-E710-4EAB-A19A-3A9E18CB54C4}" destId="{429B7137-2592-46B4-9158-5795F265C54B}" srcOrd="3" destOrd="0" presId="urn:diagrams.loki3.com/BracketList"/>
    <dgm:cxn modelId="{0E46E55E-0D23-4C65-8E93-A5CD43744C02}" type="presParOf" srcId="{6DC86DF6-0829-497C-8D3E-5C8EF8F5477B}" destId="{74ECD7D0-D047-4CCA-AEE8-2F2FE10DC5B3}" srcOrd="1" destOrd="0" presId="urn:diagrams.loki3.com/BracketList"/>
    <dgm:cxn modelId="{2045B947-D09C-4E60-B180-2D38467F5671}" type="presParOf" srcId="{6DC86DF6-0829-497C-8D3E-5C8EF8F5477B}" destId="{F93F5835-0957-4FB7-BE9B-2041B33B4CF7}" srcOrd="2" destOrd="0" presId="urn:diagrams.loki3.com/BracketList"/>
    <dgm:cxn modelId="{E740F950-076D-4D19-A2D7-EA20052D8D92}" type="presParOf" srcId="{F93F5835-0957-4FB7-BE9B-2041B33B4CF7}" destId="{48A3911E-7448-4A82-B27C-FD1B0EC14C4F}" srcOrd="0" destOrd="0" presId="urn:diagrams.loki3.com/BracketList"/>
    <dgm:cxn modelId="{E39A1D7C-9855-4E5B-AE4D-DD5AD5C7D99A}" type="presParOf" srcId="{F93F5835-0957-4FB7-BE9B-2041B33B4CF7}" destId="{44BBBEA3-8B1E-431B-BE61-33221ECB6F10}" srcOrd="1" destOrd="0" presId="urn:diagrams.loki3.com/BracketList"/>
    <dgm:cxn modelId="{C4C9C2D8-519C-4B6A-BBE2-713333082BD9}" type="presParOf" srcId="{F93F5835-0957-4FB7-BE9B-2041B33B4CF7}" destId="{625F9B9E-21C5-4B6D-BB0C-A0DF497C843C}" srcOrd="2" destOrd="0" presId="urn:diagrams.loki3.com/BracketList"/>
    <dgm:cxn modelId="{EE184052-D7F4-4AD7-B829-974EDB7F53B2}" type="presParOf" srcId="{F93F5835-0957-4FB7-BE9B-2041B33B4CF7}" destId="{560FB3E9-5017-4F97-97A0-1B72EF1A6382}" srcOrd="3" destOrd="0" presId="urn:diagrams.loki3.com/Bracke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79F672-8FF0-4987-8B09-BA1B2FCA203B}"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3D99C2A6-B4C2-49F7-97BB-53E66E78AA2B}">
      <dgm:prSet phldrT="[Текст]" custT="1"/>
      <dgm:spPr/>
      <dgm:t>
        <a:bodyPr/>
        <a:lstStyle/>
        <a:p>
          <a:r>
            <a:rPr lang="en-US" sz="2100" b="1" dirty="0">
              <a:solidFill>
                <a:schemeClr val="tx1"/>
              </a:solidFill>
              <a:latin typeface="Times" panose="02020603050405020304" pitchFamily="18" charset="0"/>
              <a:cs typeface="Times" panose="02020603050405020304" pitchFamily="18" charset="0"/>
            </a:rPr>
            <a:t>Taking water from water sources, water treatment and distribution</a:t>
          </a:r>
          <a:endParaRPr lang="ru-RU" sz="2100" b="1" dirty="0">
            <a:solidFill>
              <a:schemeClr val="tx1"/>
            </a:solidFill>
            <a:latin typeface="Times" panose="02020603050405020304" pitchFamily="18" charset="0"/>
            <a:cs typeface="Times" panose="02020603050405020304" pitchFamily="18" charset="0"/>
          </a:endParaRPr>
        </a:p>
      </dgm:t>
    </dgm:pt>
    <dgm:pt modelId="{602E29E4-BDAC-4232-820D-F5CD24BBD957}" type="parTrans" cxnId="{707A8DA6-B530-429D-B246-C5913ED1E0FD}">
      <dgm:prSet/>
      <dgm:spPr/>
      <dgm:t>
        <a:bodyPr/>
        <a:lstStyle/>
        <a:p>
          <a:endParaRPr lang="ru-RU" sz="2000"/>
        </a:p>
      </dgm:t>
    </dgm:pt>
    <dgm:pt modelId="{130E5CDD-6EE9-473B-AB9D-0A5FE14E9606}" type="sibTrans" cxnId="{707A8DA6-B530-429D-B246-C5913ED1E0FD}">
      <dgm:prSet/>
      <dgm:spPr/>
      <dgm:t>
        <a:bodyPr/>
        <a:lstStyle/>
        <a:p>
          <a:endParaRPr lang="ru-RU" sz="2000"/>
        </a:p>
      </dgm:t>
    </dgm:pt>
    <dgm:pt modelId="{77DEF194-9BCB-4062-9E38-F2E94C3E3C97}">
      <dgm:prSet phldrT="[Текст]" custT="1"/>
      <dgm:spPr/>
      <dgm:t>
        <a:bodyPr/>
        <a:lstStyle/>
        <a:p>
          <a:r>
            <a:rPr lang="en-US" sz="2100" b="1" dirty="0">
              <a:solidFill>
                <a:schemeClr val="tx1"/>
              </a:solidFill>
              <a:latin typeface="Times" panose="02020603050405020304" pitchFamily="18" charset="0"/>
              <a:cs typeface="Times" panose="02020603050405020304" pitchFamily="18" charset="0"/>
            </a:rPr>
            <a:t>Centralized drinking water supply consumers</a:t>
          </a:r>
          <a:endParaRPr lang="ru-RU" sz="2100" b="1" dirty="0">
            <a:solidFill>
              <a:schemeClr val="tx1"/>
            </a:solidFill>
            <a:latin typeface="Times" panose="02020603050405020304" pitchFamily="18" charset="0"/>
            <a:cs typeface="Times" panose="02020603050405020304" pitchFamily="18" charset="0"/>
          </a:endParaRPr>
        </a:p>
      </dgm:t>
    </dgm:pt>
    <dgm:pt modelId="{9A8824F2-99B8-40A6-A173-73474CD9879F}" type="parTrans" cxnId="{5579F987-56EC-4B1D-885D-0BE1A88FD78D}">
      <dgm:prSet/>
      <dgm:spPr/>
      <dgm:t>
        <a:bodyPr/>
        <a:lstStyle/>
        <a:p>
          <a:endParaRPr lang="ru-RU" sz="2000"/>
        </a:p>
      </dgm:t>
    </dgm:pt>
    <dgm:pt modelId="{D6FFC8A4-7D73-4F90-BABE-623D63AC6660}" type="sibTrans" cxnId="{5579F987-56EC-4B1D-885D-0BE1A88FD78D}">
      <dgm:prSet/>
      <dgm:spPr/>
      <dgm:t>
        <a:bodyPr/>
        <a:lstStyle/>
        <a:p>
          <a:endParaRPr lang="ru-RU" sz="2000"/>
        </a:p>
      </dgm:t>
    </dgm:pt>
    <dgm:pt modelId="{F07793E4-1224-4E84-93AE-CD0C83A97AD4}">
      <dgm:prSet phldrT="[Текст]" custT="1"/>
      <dgm:spPr/>
      <dgm:t>
        <a:bodyPr/>
        <a:lstStyle/>
        <a:p>
          <a:r>
            <a:rPr lang="en-US" sz="2100" b="1" dirty="0">
              <a:solidFill>
                <a:schemeClr val="tx1"/>
              </a:solidFill>
              <a:latin typeface="Times" panose="02020603050405020304" pitchFamily="18" charset="0"/>
              <a:cs typeface="Times" panose="02020603050405020304" pitchFamily="18" charset="0"/>
            </a:rPr>
            <a:t>Centralized wastewater services consumers</a:t>
          </a:r>
          <a:endParaRPr lang="ru-RU" sz="2100" dirty="0">
            <a:latin typeface="Times" panose="02020603050405020304" pitchFamily="18" charset="0"/>
            <a:cs typeface="Times" panose="02020603050405020304" pitchFamily="18" charset="0"/>
          </a:endParaRPr>
        </a:p>
      </dgm:t>
    </dgm:pt>
    <dgm:pt modelId="{3B80B573-168C-459E-9AA9-B1A34B0B11E5}" type="parTrans" cxnId="{7E2273A8-F356-4D66-A7FE-13FD78E1384B}">
      <dgm:prSet/>
      <dgm:spPr/>
      <dgm:t>
        <a:bodyPr/>
        <a:lstStyle/>
        <a:p>
          <a:endParaRPr lang="ru-RU" sz="2000"/>
        </a:p>
      </dgm:t>
    </dgm:pt>
    <dgm:pt modelId="{AAC8FB45-DCD6-44EA-85CD-EF9E640142B7}" type="sibTrans" cxnId="{7E2273A8-F356-4D66-A7FE-13FD78E1384B}">
      <dgm:prSet/>
      <dgm:spPr/>
      <dgm:t>
        <a:bodyPr/>
        <a:lstStyle/>
        <a:p>
          <a:endParaRPr lang="ru-RU" sz="2000"/>
        </a:p>
      </dgm:t>
    </dgm:pt>
    <dgm:pt modelId="{9571E6C0-4041-4381-80AC-27FA212218D9}">
      <dgm:prSet custT="1"/>
      <dgm:spPr/>
      <dgm:t>
        <a:bodyPr/>
        <a:lstStyle/>
        <a:p>
          <a:r>
            <a:rPr lang="en-US" sz="2000" b="1" dirty="0">
              <a:solidFill>
                <a:schemeClr val="tx1"/>
              </a:solidFill>
              <a:latin typeface="Times" panose="02020603050405020304" pitchFamily="18" charset="0"/>
              <a:cs typeface="Times" panose="02020603050405020304" pitchFamily="18" charset="0"/>
            </a:rPr>
            <a:t>Designing drinking and wastewater systems</a:t>
          </a:r>
          <a:endParaRPr lang="ru-RU" sz="2000" b="1" dirty="0">
            <a:solidFill>
              <a:schemeClr val="tx1"/>
            </a:solidFill>
            <a:latin typeface="Times" panose="02020603050405020304" pitchFamily="18" charset="0"/>
            <a:cs typeface="Times" panose="02020603050405020304" pitchFamily="18" charset="0"/>
          </a:endParaRPr>
        </a:p>
      </dgm:t>
    </dgm:pt>
    <dgm:pt modelId="{31E64F8D-CA17-4BA7-BD9A-3E9D185B37BD}" type="parTrans" cxnId="{767B802D-5D05-4CBC-BF44-324D9608354D}">
      <dgm:prSet/>
      <dgm:spPr/>
      <dgm:t>
        <a:bodyPr/>
        <a:lstStyle/>
        <a:p>
          <a:endParaRPr lang="ru-RU" sz="2000"/>
        </a:p>
      </dgm:t>
    </dgm:pt>
    <dgm:pt modelId="{AA3CEBC8-C6C3-4B88-81A9-0D3BE54C5295}" type="sibTrans" cxnId="{767B802D-5D05-4CBC-BF44-324D9608354D}">
      <dgm:prSet/>
      <dgm:spPr/>
      <dgm:t>
        <a:bodyPr/>
        <a:lstStyle/>
        <a:p>
          <a:endParaRPr lang="ru-RU" sz="2000"/>
        </a:p>
      </dgm:t>
    </dgm:pt>
    <dgm:pt modelId="{ECE88A57-E8E9-4EEB-9325-9B155BE52A06}">
      <dgm:prSet custT="1"/>
      <dgm:spPr/>
      <dgm:t>
        <a:bodyPr/>
        <a:lstStyle/>
        <a:p>
          <a:r>
            <a:rPr lang="en-US" sz="2100" b="1" dirty="0">
              <a:solidFill>
                <a:schemeClr val="tx1"/>
              </a:solidFill>
              <a:latin typeface="Times" panose="02020603050405020304" pitchFamily="18" charset="0"/>
              <a:cs typeface="Times" panose="02020603050405020304" pitchFamily="18" charset="0"/>
            </a:rPr>
            <a:t>Waste water transportation, treatment</a:t>
          </a:r>
          <a:endParaRPr lang="ru-RU" sz="2100" b="1" dirty="0">
            <a:solidFill>
              <a:schemeClr val="tx1"/>
            </a:solidFill>
            <a:latin typeface="Times" panose="02020603050405020304" pitchFamily="18" charset="0"/>
            <a:cs typeface="Times" panose="02020603050405020304" pitchFamily="18" charset="0"/>
          </a:endParaRPr>
        </a:p>
      </dgm:t>
    </dgm:pt>
    <dgm:pt modelId="{589617F7-401E-4B92-B712-D46B3C985E7B}" type="parTrans" cxnId="{35E2A634-67F7-4060-A0B2-0B671432F8D0}">
      <dgm:prSet/>
      <dgm:spPr/>
      <dgm:t>
        <a:bodyPr/>
        <a:lstStyle/>
        <a:p>
          <a:endParaRPr lang="ru-RU" sz="2000"/>
        </a:p>
      </dgm:t>
    </dgm:pt>
    <dgm:pt modelId="{5A50EB38-5A12-45D3-813C-28B3709464FC}" type="sibTrans" cxnId="{35E2A634-67F7-4060-A0B2-0B671432F8D0}">
      <dgm:prSet/>
      <dgm:spPr/>
      <dgm:t>
        <a:bodyPr/>
        <a:lstStyle/>
        <a:p>
          <a:endParaRPr lang="ru-RU" sz="2000"/>
        </a:p>
      </dgm:t>
    </dgm:pt>
    <dgm:pt modelId="{D957B374-36A0-4F78-8DEF-AAD6A97F1E31}" type="pres">
      <dgm:prSet presAssocID="{A879F672-8FF0-4987-8B09-BA1B2FCA203B}" presName="linear" presStyleCnt="0">
        <dgm:presLayoutVars>
          <dgm:dir/>
          <dgm:animLvl val="lvl"/>
          <dgm:resizeHandles val="exact"/>
        </dgm:presLayoutVars>
      </dgm:prSet>
      <dgm:spPr/>
    </dgm:pt>
    <dgm:pt modelId="{F62ABD22-DD7D-4649-986B-C26D4C5D3FC0}" type="pres">
      <dgm:prSet presAssocID="{3D99C2A6-B4C2-49F7-97BB-53E66E78AA2B}" presName="parentLin" presStyleCnt="0"/>
      <dgm:spPr/>
    </dgm:pt>
    <dgm:pt modelId="{3BC57FDD-13C4-436D-A4C1-C7F873D9AC56}" type="pres">
      <dgm:prSet presAssocID="{3D99C2A6-B4C2-49F7-97BB-53E66E78AA2B}" presName="parentLeftMargin" presStyleLbl="node1" presStyleIdx="0" presStyleCnt="5"/>
      <dgm:spPr/>
    </dgm:pt>
    <dgm:pt modelId="{A95AF2B7-C27A-48A8-9015-D60AB53BC762}" type="pres">
      <dgm:prSet presAssocID="{3D99C2A6-B4C2-49F7-97BB-53E66E78AA2B}" presName="parentText" presStyleLbl="node1" presStyleIdx="0" presStyleCnt="5" custScaleX="141497">
        <dgm:presLayoutVars>
          <dgm:chMax val="0"/>
          <dgm:bulletEnabled val="1"/>
        </dgm:presLayoutVars>
      </dgm:prSet>
      <dgm:spPr/>
    </dgm:pt>
    <dgm:pt modelId="{15FEC0BC-F833-4331-80C3-231D909BD4F1}" type="pres">
      <dgm:prSet presAssocID="{3D99C2A6-B4C2-49F7-97BB-53E66E78AA2B}" presName="negativeSpace" presStyleCnt="0"/>
      <dgm:spPr/>
    </dgm:pt>
    <dgm:pt modelId="{629AF118-FA68-4ACD-9B3F-68A78EE7AB61}" type="pres">
      <dgm:prSet presAssocID="{3D99C2A6-B4C2-49F7-97BB-53E66E78AA2B}" presName="childText" presStyleLbl="conFgAcc1" presStyleIdx="0" presStyleCnt="5" custLinFactY="8387" custLinFactNeighborX="-793" custLinFactNeighborY="100000">
        <dgm:presLayoutVars>
          <dgm:bulletEnabled val="1"/>
        </dgm:presLayoutVars>
      </dgm:prSet>
      <dgm:spPr/>
    </dgm:pt>
    <dgm:pt modelId="{456BA859-416B-4FBC-B150-16FD9642B662}" type="pres">
      <dgm:prSet presAssocID="{130E5CDD-6EE9-473B-AB9D-0A5FE14E9606}" presName="spaceBetweenRectangles" presStyleCnt="0"/>
      <dgm:spPr/>
    </dgm:pt>
    <dgm:pt modelId="{DE38FDF5-F7C9-466B-B20B-A7E890B60AA8}" type="pres">
      <dgm:prSet presAssocID="{77DEF194-9BCB-4062-9E38-F2E94C3E3C97}" presName="parentLin" presStyleCnt="0"/>
      <dgm:spPr/>
    </dgm:pt>
    <dgm:pt modelId="{CD28C260-C99D-4F27-B205-B5E226523941}" type="pres">
      <dgm:prSet presAssocID="{77DEF194-9BCB-4062-9E38-F2E94C3E3C97}" presName="parentLeftMargin" presStyleLbl="node1" presStyleIdx="0" presStyleCnt="5"/>
      <dgm:spPr/>
    </dgm:pt>
    <dgm:pt modelId="{8BB93EFB-BDCB-47A9-9617-B4052ED8C84F}" type="pres">
      <dgm:prSet presAssocID="{77DEF194-9BCB-4062-9E38-F2E94C3E3C97}" presName="parentText" presStyleLbl="node1" presStyleIdx="1" presStyleCnt="5" custScaleX="142857">
        <dgm:presLayoutVars>
          <dgm:chMax val="0"/>
          <dgm:bulletEnabled val="1"/>
        </dgm:presLayoutVars>
      </dgm:prSet>
      <dgm:spPr/>
    </dgm:pt>
    <dgm:pt modelId="{8341EB62-A34E-4117-A3A5-76F808F2D654}" type="pres">
      <dgm:prSet presAssocID="{77DEF194-9BCB-4062-9E38-F2E94C3E3C97}" presName="negativeSpace" presStyleCnt="0"/>
      <dgm:spPr/>
    </dgm:pt>
    <dgm:pt modelId="{E687CD60-999A-4A38-AD78-1DCEA632D983}" type="pres">
      <dgm:prSet presAssocID="{77DEF194-9BCB-4062-9E38-F2E94C3E3C97}" presName="childText" presStyleLbl="conFgAcc1" presStyleIdx="1" presStyleCnt="5">
        <dgm:presLayoutVars>
          <dgm:bulletEnabled val="1"/>
        </dgm:presLayoutVars>
      </dgm:prSet>
      <dgm:spPr/>
    </dgm:pt>
    <dgm:pt modelId="{7A4E59CB-027A-452E-A5BE-CE742F1F38E2}" type="pres">
      <dgm:prSet presAssocID="{D6FFC8A4-7D73-4F90-BABE-623D63AC6660}" presName="spaceBetweenRectangles" presStyleCnt="0"/>
      <dgm:spPr/>
    </dgm:pt>
    <dgm:pt modelId="{7547CF2F-D87C-417B-85CE-FABD9E2BC3E4}" type="pres">
      <dgm:prSet presAssocID="{F07793E4-1224-4E84-93AE-CD0C83A97AD4}" presName="parentLin" presStyleCnt="0"/>
      <dgm:spPr/>
    </dgm:pt>
    <dgm:pt modelId="{6F394F82-18D9-4EED-ABA1-C47960CD7553}" type="pres">
      <dgm:prSet presAssocID="{F07793E4-1224-4E84-93AE-CD0C83A97AD4}" presName="parentLeftMargin" presStyleLbl="node1" presStyleIdx="1" presStyleCnt="5"/>
      <dgm:spPr/>
    </dgm:pt>
    <dgm:pt modelId="{EA378AC7-713A-49F0-8F55-CABC49BD735B}" type="pres">
      <dgm:prSet presAssocID="{F07793E4-1224-4E84-93AE-CD0C83A97AD4}" presName="parentText" presStyleLbl="node1" presStyleIdx="2" presStyleCnt="5" custScaleX="142857">
        <dgm:presLayoutVars>
          <dgm:chMax val="0"/>
          <dgm:bulletEnabled val="1"/>
        </dgm:presLayoutVars>
      </dgm:prSet>
      <dgm:spPr/>
    </dgm:pt>
    <dgm:pt modelId="{16EF0A80-B9DA-4684-98F4-889F039AAD0E}" type="pres">
      <dgm:prSet presAssocID="{F07793E4-1224-4E84-93AE-CD0C83A97AD4}" presName="negativeSpace" presStyleCnt="0"/>
      <dgm:spPr/>
    </dgm:pt>
    <dgm:pt modelId="{4A725B89-4185-4F1F-BBBD-45631AC31C12}" type="pres">
      <dgm:prSet presAssocID="{F07793E4-1224-4E84-93AE-CD0C83A97AD4}" presName="childText" presStyleLbl="conFgAcc1" presStyleIdx="2" presStyleCnt="5">
        <dgm:presLayoutVars>
          <dgm:bulletEnabled val="1"/>
        </dgm:presLayoutVars>
      </dgm:prSet>
      <dgm:spPr/>
    </dgm:pt>
    <dgm:pt modelId="{E07CF484-6DC4-4EED-98AD-C42079C18ED1}" type="pres">
      <dgm:prSet presAssocID="{AAC8FB45-DCD6-44EA-85CD-EF9E640142B7}" presName="spaceBetweenRectangles" presStyleCnt="0"/>
      <dgm:spPr/>
    </dgm:pt>
    <dgm:pt modelId="{1A1B8FBB-2146-44DE-8C30-28A005F901CD}" type="pres">
      <dgm:prSet presAssocID="{ECE88A57-E8E9-4EEB-9325-9B155BE52A06}" presName="parentLin" presStyleCnt="0"/>
      <dgm:spPr/>
    </dgm:pt>
    <dgm:pt modelId="{81DCAF03-557C-4EE2-8227-D38AD66138F5}" type="pres">
      <dgm:prSet presAssocID="{ECE88A57-E8E9-4EEB-9325-9B155BE52A06}" presName="parentLeftMargin" presStyleLbl="node1" presStyleIdx="2" presStyleCnt="5"/>
      <dgm:spPr/>
    </dgm:pt>
    <dgm:pt modelId="{C2E1A8D4-F41A-40FF-8684-1B79E279063F}" type="pres">
      <dgm:prSet presAssocID="{ECE88A57-E8E9-4EEB-9325-9B155BE52A06}" presName="parentText" presStyleLbl="node1" presStyleIdx="3" presStyleCnt="5" custScaleX="142857">
        <dgm:presLayoutVars>
          <dgm:chMax val="0"/>
          <dgm:bulletEnabled val="1"/>
        </dgm:presLayoutVars>
      </dgm:prSet>
      <dgm:spPr/>
    </dgm:pt>
    <dgm:pt modelId="{C5EDF14E-B8C8-479E-AD4D-35D31ADE0ED5}" type="pres">
      <dgm:prSet presAssocID="{ECE88A57-E8E9-4EEB-9325-9B155BE52A06}" presName="negativeSpace" presStyleCnt="0"/>
      <dgm:spPr/>
    </dgm:pt>
    <dgm:pt modelId="{3A02DF91-14AC-4AB7-9FCB-C34CD3AA3CE4}" type="pres">
      <dgm:prSet presAssocID="{ECE88A57-E8E9-4EEB-9325-9B155BE52A06}" presName="childText" presStyleLbl="conFgAcc1" presStyleIdx="3" presStyleCnt="5">
        <dgm:presLayoutVars>
          <dgm:bulletEnabled val="1"/>
        </dgm:presLayoutVars>
      </dgm:prSet>
      <dgm:spPr/>
    </dgm:pt>
    <dgm:pt modelId="{62F327A9-A5D9-4C35-8C25-E4518C3FF97A}" type="pres">
      <dgm:prSet presAssocID="{5A50EB38-5A12-45D3-813C-28B3709464FC}" presName="spaceBetweenRectangles" presStyleCnt="0"/>
      <dgm:spPr/>
    </dgm:pt>
    <dgm:pt modelId="{3F44E54A-11C2-457B-A49B-1A81EBC1F2EC}" type="pres">
      <dgm:prSet presAssocID="{9571E6C0-4041-4381-80AC-27FA212218D9}" presName="parentLin" presStyleCnt="0"/>
      <dgm:spPr/>
    </dgm:pt>
    <dgm:pt modelId="{FAACE2C4-FDA5-4551-BBE6-2F43107B87A5}" type="pres">
      <dgm:prSet presAssocID="{9571E6C0-4041-4381-80AC-27FA212218D9}" presName="parentLeftMargin" presStyleLbl="node1" presStyleIdx="3" presStyleCnt="5"/>
      <dgm:spPr/>
    </dgm:pt>
    <dgm:pt modelId="{15756A23-62F3-4F0C-872C-2E8F15018329}" type="pres">
      <dgm:prSet presAssocID="{9571E6C0-4041-4381-80AC-27FA212218D9}" presName="parentText" presStyleLbl="node1" presStyleIdx="4" presStyleCnt="5" custScaleX="142857">
        <dgm:presLayoutVars>
          <dgm:chMax val="0"/>
          <dgm:bulletEnabled val="1"/>
        </dgm:presLayoutVars>
      </dgm:prSet>
      <dgm:spPr/>
    </dgm:pt>
    <dgm:pt modelId="{7DD01B94-3FB0-4A78-8E15-5122C0A5DCBA}" type="pres">
      <dgm:prSet presAssocID="{9571E6C0-4041-4381-80AC-27FA212218D9}" presName="negativeSpace" presStyleCnt="0"/>
      <dgm:spPr/>
    </dgm:pt>
    <dgm:pt modelId="{87DC9A81-6A04-413E-A4E1-0800CF0C341D}" type="pres">
      <dgm:prSet presAssocID="{9571E6C0-4041-4381-80AC-27FA212218D9}" presName="childText" presStyleLbl="conFgAcc1" presStyleIdx="4" presStyleCnt="5">
        <dgm:presLayoutVars>
          <dgm:bulletEnabled val="1"/>
        </dgm:presLayoutVars>
      </dgm:prSet>
      <dgm:spPr/>
    </dgm:pt>
  </dgm:ptLst>
  <dgm:cxnLst>
    <dgm:cxn modelId="{929E270E-ABA7-4610-BC1D-FF9B908D1358}" type="presOf" srcId="{A879F672-8FF0-4987-8B09-BA1B2FCA203B}" destId="{D957B374-36A0-4F78-8DEF-AAD6A97F1E31}" srcOrd="0" destOrd="0" presId="urn:microsoft.com/office/officeart/2005/8/layout/list1"/>
    <dgm:cxn modelId="{767B802D-5D05-4CBC-BF44-324D9608354D}" srcId="{A879F672-8FF0-4987-8B09-BA1B2FCA203B}" destId="{9571E6C0-4041-4381-80AC-27FA212218D9}" srcOrd="4" destOrd="0" parTransId="{31E64F8D-CA17-4BA7-BD9A-3E9D185B37BD}" sibTransId="{AA3CEBC8-C6C3-4B88-81A9-0D3BE54C5295}"/>
    <dgm:cxn modelId="{6C5A3931-31FE-44DB-874E-2A7E161DD869}" type="presOf" srcId="{F07793E4-1224-4E84-93AE-CD0C83A97AD4}" destId="{EA378AC7-713A-49F0-8F55-CABC49BD735B}" srcOrd="1" destOrd="0" presId="urn:microsoft.com/office/officeart/2005/8/layout/list1"/>
    <dgm:cxn modelId="{35E2A634-67F7-4060-A0B2-0B671432F8D0}" srcId="{A879F672-8FF0-4987-8B09-BA1B2FCA203B}" destId="{ECE88A57-E8E9-4EEB-9325-9B155BE52A06}" srcOrd="3" destOrd="0" parTransId="{589617F7-401E-4B92-B712-D46B3C985E7B}" sibTransId="{5A50EB38-5A12-45D3-813C-28B3709464FC}"/>
    <dgm:cxn modelId="{CD77D637-2C58-419F-AB52-D1D46F4BE6AA}" type="presOf" srcId="{9571E6C0-4041-4381-80AC-27FA212218D9}" destId="{FAACE2C4-FDA5-4551-BBE6-2F43107B87A5}" srcOrd="0" destOrd="0" presId="urn:microsoft.com/office/officeart/2005/8/layout/list1"/>
    <dgm:cxn modelId="{9984D767-FAAE-43C4-828C-33E43E28D953}" type="presOf" srcId="{77DEF194-9BCB-4062-9E38-F2E94C3E3C97}" destId="{8BB93EFB-BDCB-47A9-9617-B4052ED8C84F}" srcOrd="1" destOrd="0" presId="urn:microsoft.com/office/officeart/2005/8/layout/list1"/>
    <dgm:cxn modelId="{CCB67779-DB14-49D5-A295-6086A980082F}" type="presOf" srcId="{3D99C2A6-B4C2-49F7-97BB-53E66E78AA2B}" destId="{A95AF2B7-C27A-48A8-9015-D60AB53BC762}" srcOrd="1" destOrd="0" presId="urn:microsoft.com/office/officeart/2005/8/layout/list1"/>
    <dgm:cxn modelId="{5579F987-56EC-4B1D-885D-0BE1A88FD78D}" srcId="{A879F672-8FF0-4987-8B09-BA1B2FCA203B}" destId="{77DEF194-9BCB-4062-9E38-F2E94C3E3C97}" srcOrd="1" destOrd="0" parTransId="{9A8824F2-99B8-40A6-A173-73474CD9879F}" sibTransId="{D6FFC8A4-7D73-4F90-BABE-623D63AC6660}"/>
    <dgm:cxn modelId="{D78E0E9C-F81D-44AF-83AD-804D741DFBD5}" type="presOf" srcId="{3D99C2A6-B4C2-49F7-97BB-53E66E78AA2B}" destId="{3BC57FDD-13C4-436D-A4C1-C7F873D9AC56}" srcOrd="0" destOrd="0" presId="urn:microsoft.com/office/officeart/2005/8/layout/list1"/>
    <dgm:cxn modelId="{A52213A5-5C7A-42AF-979A-96075E7745C9}" type="presOf" srcId="{ECE88A57-E8E9-4EEB-9325-9B155BE52A06}" destId="{81DCAF03-557C-4EE2-8227-D38AD66138F5}" srcOrd="0" destOrd="0" presId="urn:microsoft.com/office/officeart/2005/8/layout/list1"/>
    <dgm:cxn modelId="{707A8DA6-B530-429D-B246-C5913ED1E0FD}" srcId="{A879F672-8FF0-4987-8B09-BA1B2FCA203B}" destId="{3D99C2A6-B4C2-49F7-97BB-53E66E78AA2B}" srcOrd="0" destOrd="0" parTransId="{602E29E4-BDAC-4232-820D-F5CD24BBD957}" sibTransId="{130E5CDD-6EE9-473B-AB9D-0A5FE14E9606}"/>
    <dgm:cxn modelId="{7E2273A8-F356-4D66-A7FE-13FD78E1384B}" srcId="{A879F672-8FF0-4987-8B09-BA1B2FCA203B}" destId="{F07793E4-1224-4E84-93AE-CD0C83A97AD4}" srcOrd="2" destOrd="0" parTransId="{3B80B573-168C-459E-9AA9-B1A34B0B11E5}" sibTransId="{AAC8FB45-DCD6-44EA-85CD-EF9E640142B7}"/>
    <dgm:cxn modelId="{8F3F0CB1-E0DE-45E4-B864-BC5B040CE268}" type="presOf" srcId="{F07793E4-1224-4E84-93AE-CD0C83A97AD4}" destId="{6F394F82-18D9-4EED-ABA1-C47960CD7553}" srcOrd="0" destOrd="0" presId="urn:microsoft.com/office/officeart/2005/8/layout/list1"/>
    <dgm:cxn modelId="{E7F506D2-3107-4536-AAE2-B07B714D8E69}" type="presOf" srcId="{77DEF194-9BCB-4062-9E38-F2E94C3E3C97}" destId="{CD28C260-C99D-4F27-B205-B5E226523941}" srcOrd="0" destOrd="0" presId="urn:microsoft.com/office/officeart/2005/8/layout/list1"/>
    <dgm:cxn modelId="{16B0FDF1-8E9A-4AB6-AA67-D831ADF89EF7}" type="presOf" srcId="{9571E6C0-4041-4381-80AC-27FA212218D9}" destId="{15756A23-62F3-4F0C-872C-2E8F15018329}" srcOrd="1" destOrd="0" presId="urn:microsoft.com/office/officeart/2005/8/layout/list1"/>
    <dgm:cxn modelId="{8DA18CF8-3BD9-4250-B98E-674453E2EC65}" type="presOf" srcId="{ECE88A57-E8E9-4EEB-9325-9B155BE52A06}" destId="{C2E1A8D4-F41A-40FF-8684-1B79E279063F}" srcOrd="1" destOrd="0" presId="urn:microsoft.com/office/officeart/2005/8/layout/list1"/>
    <dgm:cxn modelId="{2770395C-71DC-4DEE-B51E-2990DEFCA6B1}" type="presParOf" srcId="{D957B374-36A0-4F78-8DEF-AAD6A97F1E31}" destId="{F62ABD22-DD7D-4649-986B-C26D4C5D3FC0}" srcOrd="0" destOrd="0" presId="urn:microsoft.com/office/officeart/2005/8/layout/list1"/>
    <dgm:cxn modelId="{0A726559-EC8C-4DEA-8A16-602D6666B0F3}" type="presParOf" srcId="{F62ABD22-DD7D-4649-986B-C26D4C5D3FC0}" destId="{3BC57FDD-13C4-436D-A4C1-C7F873D9AC56}" srcOrd="0" destOrd="0" presId="urn:microsoft.com/office/officeart/2005/8/layout/list1"/>
    <dgm:cxn modelId="{C6B155E9-2C4D-4B01-AAC3-FF9F1E12B35C}" type="presParOf" srcId="{F62ABD22-DD7D-4649-986B-C26D4C5D3FC0}" destId="{A95AF2B7-C27A-48A8-9015-D60AB53BC762}" srcOrd="1" destOrd="0" presId="urn:microsoft.com/office/officeart/2005/8/layout/list1"/>
    <dgm:cxn modelId="{5F1F539A-17E3-4A24-9CDB-EC2A9A95467B}" type="presParOf" srcId="{D957B374-36A0-4F78-8DEF-AAD6A97F1E31}" destId="{15FEC0BC-F833-4331-80C3-231D909BD4F1}" srcOrd="1" destOrd="0" presId="urn:microsoft.com/office/officeart/2005/8/layout/list1"/>
    <dgm:cxn modelId="{A5A44A1F-4E1D-4080-8D60-A5C5D6FDCEA0}" type="presParOf" srcId="{D957B374-36A0-4F78-8DEF-AAD6A97F1E31}" destId="{629AF118-FA68-4ACD-9B3F-68A78EE7AB61}" srcOrd="2" destOrd="0" presId="urn:microsoft.com/office/officeart/2005/8/layout/list1"/>
    <dgm:cxn modelId="{F97ED5E9-170A-4892-AAB9-FB98E04B4994}" type="presParOf" srcId="{D957B374-36A0-4F78-8DEF-AAD6A97F1E31}" destId="{456BA859-416B-4FBC-B150-16FD9642B662}" srcOrd="3" destOrd="0" presId="urn:microsoft.com/office/officeart/2005/8/layout/list1"/>
    <dgm:cxn modelId="{CF810FB4-244A-47DC-89F1-EEDE6EBB3709}" type="presParOf" srcId="{D957B374-36A0-4F78-8DEF-AAD6A97F1E31}" destId="{DE38FDF5-F7C9-466B-B20B-A7E890B60AA8}" srcOrd="4" destOrd="0" presId="urn:microsoft.com/office/officeart/2005/8/layout/list1"/>
    <dgm:cxn modelId="{D294BEAD-1F9C-4A51-8A4A-DA16B548412E}" type="presParOf" srcId="{DE38FDF5-F7C9-466B-B20B-A7E890B60AA8}" destId="{CD28C260-C99D-4F27-B205-B5E226523941}" srcOrd="0" destOrd="0" presId="urn:microsoft.com/office/officeart/2005/8/layout/list1"/>
    <dgm:cxn modelId="{09D82A50-EBD8-4C25-A586-660DCFCC5A4D}" type="presParOf" srcId="{DE38FDF5-F7C9-466B-B20B-A7E890B60AA8}" destId="{8BB93EFB-BDCB-47A9-9617-B4052ED8C84F}" srcOrd="1" destOrd="0" presId="urn:microsoft.com/office/officeart/2005/8/layout/list1"/>
    <dgm:cxn modelId="{9D4361D6-E4BE-4F7D-87A9-93091C6A990D}" type="presParOf" srcId="{D957B374-36A0-4F78-8DEF-AAD6A97F1E31}" destId="{8341EB62-A34E-4117-A3A5-76F808F2D654}" srcOrd="5" destOrd="0" presId="urn:microsoft.com/office/officeart/2005/8/layout/list1"/>
    <dgm:cxn modelId="{23280FEC-84CA-43FB-B451-11CFA742890F}" type="presParOf" srcId="{D957B374-36A0-4F78-8DEF-AAD6A97F1E31}" destId="{E687CD60-999A-4A38-AD78-1DCEA632D983}" srcOrd="6" destOrd="0" presId="urn:microsoft.com/office/officeart/2005/8/layout/list1"/>
    <dgm:cxn modelId="{393C1848-549C-40D1-A14E-7836E03341DB}" type="presParOf" srcId="{D957B374-36A0-4F78-8DEF-AAD6A97F1E31}" destId="{7A4E59CB-027A-452E-A5BE-CE742F1F38E2}" srcOrd="7" destOrd="0" presId="urn:microsoft.com/office/officeart/2005/8/layout/list1"/>
    <dgm:cxn modelId="{DEFF7C03-A4AD-441B-8719-AC214A2161F6}" type="presParOf" srcId="{D957B374-36A0-4F78-8DEF-AAD6A97F1E31}" destId="{7547CF2F-D87C-417B-85CE-FABD9E2BC3E4}" srcOrd="8" destOrd="0" presId="urn:microsoft.com/office/officeart/2005/8/layout/list1"/>
    <dgm:cxn modelId="{C8673892-29F7-43D2-B07F-B6A115FA90FF}" type="presParOf" srcId="{7547CF2F-D87C-417B-85CE-FABD9E2BC3E4}" destId="{6F394F82-18D9-4EED-ABA1-C47960CD7553}" srcOrd="0" destOrd="0" presId="urn:microsoft.com/office/officeart/2005/8/layout/list1"/>
    <dgm:cxn modelId="{94817FA0-6CFB-482C-A1DA-0E854E7E813E}" type="presParOf" srcId="{7547CF2F-D87C-417B-85CE-FABD9E2BC3E4}" destId="{EA378AC7-713A-49F0-8F55-CABC49BD735B}" srcOrd="1" destOrd="0" presId="urn:microsoft.com/office/officeart/2005/8/layout/list1"/>
    <dgm:cxn modelId="{857DB22F-37EA-4B0F-BA24-59197A121D98}" type="presParOf" srcId="{D957B374-36A0-4F78-8DEF-AAD6A97F1E31}" destId="{16EF0A80-B9DA-4684-98F4-889F039AAD0E}" srcOrd="9" destOrd="0" presId="urn:microsoft.com/office/officeart/2005/8/layout/list1"/>
    <dgm:cxn modelId="{BBE2AC8F-C048-4B99-B576-DCBB8137C485}" type="presParOf" srcId="{D957B374-36A0-4F78-8DEF-AAD6A97F1E31}" destId="{4A725B89-4185-4F1F-BBBD-45631AC31C12}" srcOrd="10" destOrd="0" presId="urn:microsoft.com/office/officeart/2005/8/layout/list1"/>
    <dgm:cxn modelId="{A0B9CB49-A10F-432A-AD6D-709231517183}" type="presParOf" srcId="{D957B374-36A0-4F78-8DEF-AAD6A97F1E31}" destId="{E07CF484-6DC4-4EED-98AD-C42079C18ED1}" srcOrd="11" destOrd="0" presId="urn:microsoft.com/office/officeart/2005/8/layout/list1"/>
    <dgm:cxn modelId="{7F259B5C-E974-43F9-A951-0666DEC630DB}" type="presParOf" srcId="{D957B374-36A0-4F78-8DEF-AAD6A97F1E31}" destId="{1A1B8FBB-2146-44DE-8C30-28A005F901CD}" srcOrd="12" destOrd="0" presId="urn:microsoft.com/office/officeart/2005/8/layout/list1"/>
    <dgm:cxn modelId="{8046328F-A2C0-4F4F-B4B6-8C7E49EA7C27}" type="presParOf" srcId="{1A1B8FBB-2146-44DE-8C30-28A005F901CD}" destId="{81DCAF03-557C-4EE2-8227-D38AD66138F5}" srcOrd="0" destOrd="0" presId="urn:microsoft.com/office/officeart/2005/8/layout/list1"/>
    <dgm:cxn modelId="{3EDBE706-473A-4D6F-B92F-B2F0616DED6A}" type="presParOf" srcId="{1A1B8FBB-2146-44DE-8C30-28A005F901CD}" destId="{C2E1A8D4-F41A-40FF-8684-1B79E279063F}" srcOrd="1" destOrd="0" presId="urn:microsoft.com/office/officeart/2005/8/layout/list1"/>
    <dgm:cxn modelId="{5E608360-7886-4441-ABB6-89367F982CB0}" type="presParOf" srcId="{D957B374-36A0-4F78-8DEF-AAD6A97F1E31}" destId="{C5EDF14E-B8C8-479E-AD4D-35D31ADE0ED5}" srcOrd="13" destOrd="0" presId="urn:microsoft.com/office/officeart/2005/8/layout/list1"/>
    <dgm:cxn modelId="{08E8DD58-0F43-41CE-A4F6-26A4F0ADEDFD}" type="presParOf" srcId="{D957B374-36A0-4F78-8DEF-AAD6A97F1E31}" destId="{3A02DF91-14AC-4AB7-9FCB-C34CD3AA3CE4}" srcOrd="14" destOrd="0" presId="urn:microsoft.com/office/officeart/2005/8/layout/list1"/>
    <dgm:cxn modelId="{FFD3B10C-F7C4-4564-9E0B-1386704BC940}" type="presParOf" srcId="{D957B374-36A0-4F78-8DEF-AAD6A97F1E31}" destId="{62F327A9-A5D9-4C35-8C25-E4518C3FF97A}" srcOrd="15" destOrd="0" presId="urn:microsoft.com/office/officeart/2005/8/layout/list1"/>
    <dgm:cxn modelId="{C5464C99-D124-4317-B8DC-B9B691A07429}" type="presParOf" srcId="{D957B374-36A0-4F78-8DEF-AAD6A97F1E31}" destId="{3F44E54A-11C2-457B-A49B-1A81EBC1F2EC}" srcOrd="16" destOrd="0" presId="urn:microsoft.com/office/officeart/2005/8/layout/list1"/>
    <dgm:cxn modelId="{D8E256B6-9AE9-4207-A68D-331B7ACDBB14}" type="presParOf" srcId="{3F44E54A-11C2-457B-A49B-1A81EBC1F2EC}" destId="{FAACE2C4-FDA5-4551-BBE6-2F43107B87A5}" srcOrd="0" destOrd="0" presId="urn:microsoft.com/office/officeart/2005/8/layout/list1"/>
    <dgm:cxn modelId="{2591B907-08BD-444C-A0A6-B59F62FACD8E}" type="presParOf" srcId="{3F44E54A-11C2-457B-A49B-1A81EBC1F2EC}" destId="{15756A23-62F3-4F0C-872C-2E8F15018329}" srcOrd="1" destOrd="0" presId="urn:microsoft.com/office/officeart/2005/8/layout/list1"/>
    <dgm:cxn modelId="{6F8F2182-B51D-4F9B-A20D-DC7FD174D3CD}" type="presParOf" srcId="{D957B374-36A0-4F78-8DEF-AAD6A97F1E31}" destId="{7DD01B94-3FB0-4A78-8E15-5122C0A5DCBA}" srcOrd="17" destOrd="0" presId="urn:microsoft.com/office/officeart/2005/8/layout/list1"/>
    <dgm:cxn modelId="{845F313A-FDA4-4183-9F87-536D490E0B09}" type="presParOf" srcId="{D957B374-36A0-4F78-8DEF-AAD6A97F1E31}" destId="{87DC9A81-6A04-413E-A4E1-0800CF0C341D}"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8A19B0-2235-4E26-9773-E1B09C57EDE0}">
      <dsp:nvSpPr>
        <dsp:cNvPr id="0" name=""/>
        <dsp:cNvSpPr/>
      </dsp:nvSpPr>
      <dsp:spPr>
        <a:xfrm>
          <a:off x="893143" y="279"/>
          <a:ext cx="1799920" cy="1079952"/>
        </a:xfrm>
        <a:prstGeom prst="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rgbClr val="FFFF00"/>
              </a:solidFill>
              <a:effectLst>
                <a:outerShdw blurRad="38100" dist="38100" dir="2700000" algn="tl">
                  <a:srgbClr val="000000">
                    <a:alpha val="43137"/>
                  </a:srgbClr>
                </a:outerShdw>
              </a:effectLst>
            </a:rPr>
            <a:t>Water Code of the Azerbaijan Republic</a:t>
          </a:r>
          <a:endParaRPr lang="en-US" sz="1800" kern="1200" noProof="0" dirty="0">
            <a:solidFill>
              <a:srgbClr val="FFFF00"/>
            </a:solidFill>
            <a:effectLst>
              <a:outerShdw blurRad="38100" dist="38100" dir="2700000" algn="tl">
                <a:srgbClr val="000000">
                  <a:alpha val="43137"/>
                </a:srgbClr>
              </a:outerShdw>
            </a:effectLst>
          </a:endParaRPr>
        </a:p>
      </dsp:txBody>
      <dsp:txXfrm>
        <a:off x="893143" y="279"/>
        <a:ext cx="1799920" cy="1079952"/>
      </dsp:txXfrm>
    </dsp:sp>
    <dsp:sp modelId="{FA506CF5-A44F-42E0-B0DC-C1B9C362755C}">
      <dsp:nvSpPr>
        <dsp:cNvPr id="0" name=""/>
        <dsp:cNvSpPr/>
      </dsp:nvSpPr>
      <dsp:spPr>
        <a:xfrm>
          <a:off x="2873055" y="279"/>
          <a:ext cx="1799920" cy="1079952"/>
        </a:xfrm>
        <a:prstGeom prst="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rgbClr val="FFFF00"/>
              </a:solidFill>
              <a:effectLst>
                <a:outerShdw blurRad="38100" dist="38100" dir="2700000" algn="tl">
                  <a:srgbClr val="000000">
                    <a:alpha val="43137"/>
                  </a:srgbClr>
                </a:outerShdw>
              </a:effectLst>
            </a:rPr>
            <a:t>Law on water supply and waste water</a:t>
          </a:r>
          <a:endParaRPr lang="en-US" sz="1800" kern="1200" noProof="0" dirty="0">
            <a:solidFill>
              <a:srgbClr val="FFFF00"/>
            </a:solidFill>
            <a:effectLst>
              <a:outerShdw blurRad="38100" dist="38100" dir="2700000" algn="tl">
                <a:srgbClr val="000000">
                  <a:alpha val="43137"/>
                </a:srgbClr>
              </a:outerShdw>
            </a:effectLst>
          </a:endParaRPr>
        </a:p>
      </dsp:txBody>
      <dsp:txXfrm>
        <a:off x="2873055" y="279"/>
        <a:ext cx="1799920" cy="1079952"/>
      </dsp:txXfrm>
    </dsp:sp>
    <dsp:sp modelId="{8062BF6A-D7ED-48DC-919E-125F82FD76D5}">
      <dsp:nvSpPr>
        <dsp:cNvPr id="0" name=""/>
        <dsp:cNvSpPr/>
      </dsp:nvSpPr>
      <dsp:spPr>
        <a:xfrm>
          <a:off x="4852968" y="279"/>
          <a:ext cx="1799920" cy="1079952"/>
        </a:xfrm>
        <a:prstGeom prst="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rgbClr val="FFFF00"/>
              </a:solidFill>
              <a:effectLst>
                <a:outerShdw blurRad="38100" dist="38100" dir="2700000" algn="tl">
                  <a:srgbClr val="000000">
                    <a:alpha val="43137"/>
                  </a:srgbClr>
                </a:outerShdw>
              </a:effectLst>
            </a:rPr>
            <a:t>Law on Earth Interior</a:t>
          </a:r>
          <a:endParaRPr lang="en-US" sz="1800" kern="1200" noProof="0" dirty="0">
            <a:solidFill>
              <a:srgbClr val="FFFF00"/>
            </a:solidFill>
            <a:effectLst>
              <a:outerShdw blurRad="38100" dist="38100" dir="2700000" algn="tl">
                <a:srgbClr val="000000">
                  <a:alpha val="43137"/>
                </a:srgbClr>
              </a:outerShdw>
            </a:effectLst>
          </a:endParaRPr>
        </a:p>
      </dsp:txBody>
      <dsp:txXfrm>
        <a:off x="4852968" y="279"/>
        <a:ext cx="1799920" cy="1079952"/>
      </dsp:txXfrm>
    </dsp:sp>
    <dsp:sp modelId="{2FB1215E-EC97-4275-B9BC-E9EF0F2121EB}">
      <dsp:nvSpPr>
        <dsp:cNvPr id="0" name=""/>
        <dsp:cNvSpPr/>
      </dsp:nvSpPr>
      <dsp:spPr>
        <a:xfrm>
          <a:off x="893143" y="1260223"/>
          <a:ext cx="1799920" cy="1079952"/>
        </a:xfrm>
        <a:prstGeom prst="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rgbClr val="FFFF00"/>
              </a:solidFill>
              <a:effectLst>
                <a:outerShdw blurRad="38100" dist="38100" dir="2700000" algn="tl">
                  <a:srgbClr val="000000">
                    <a:alpha val="43137"/>
                  </a:srgbClr>
                </a:outerShdw>
              </a:effectLst>
            </a:rPr>
            <a:t>Law on Environmental Protection</a:t>
          </a:r>
          <a:endParaRPr lang="en-US" sz="1800" kern="1200" noProof="0" dirty="0">
            <a:solidFill>
              <a:srgbClr val="FFFF00"/>
            </a:solidFill>
            <a:effectLst>
              <a:outerShdw blurRad="38100" dist="38100" dir="2700000" algn="tl">
                <a:srgbClr val="000000">
                  <a:alpha val="43137"/>
                </a:srgbClr>
              </a:outerShdw>
            </a:effectLst>
          </a:endParaRPr>
        </a:p>
      </dsp:txBody>
      <dsp:txXfrm>
        <a:off x="893143" y="1260223"/>
        <a:ext cx="1799920" cy="1079952"/>
      </dsp:txXfrm>
    </dsp:sp>
    <dsp:sp modelId="{9CC19046-D0EA-4195-B770-75BB07C7BFE5}">
      <dsp:nvSpPr>
        <dsp:cNvPr id="0" name=""/>
        <dsp:cNvSpPr/>
      </dsp:nvSpPr>
      <dsp:spPr>
        <a:xfrm>
          <a:off x="2859880" y="1308519"/>
          <a:ext cx="1799920" cy="1079952"/>
        </a:xfrm>
        <a:prstGeom prst="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rgbClr val="FFFF00"/>
              </a:solidFill>
              <a:effectLst>
                <a:outerShdw blurRad="38100" dist="38100" dir="2700000" algn="tl">
                  <a:srgbClr val="000000">
                    <a:alpha val="43137"/>
                  </a:srgbClr>
                </a:outerShdw>
              </a:effectLst>
            </a:rPr>
            <a:t>Law on Amelioration and Irrigation</a:t>
          </a:r>
          <a:endParaRPr lang="en-US" sz="1800" kern="1200" noProof="0" dirty="0">
            <a:solidFill>
              <a:srgbClr val="FFFF00"/>
            </a:solidFill>
            <a:effectLst>
              <a:outerShdw blurRad="38100" dist="38100" dir="2700000" algn="tl">
                <a:srgbClr val="000000">
                  <a:alpha val="43137"/>
                </a:srgbClr>
              </a:outerShdw>
            </a:effectLst>
          </a:endParaRPr>
        </a:p>
      </dsp:txBody>
      <dsp:txXfrm>
        <a:off x="2859880" y="1308519"/>
        <a:ext cx="1799920" cy="1079952"/>
      </dsp:txXfrm>
    </dsp:sp>
    <dsp:sp modelId="{C149DC6C-C6B4-4B40-B5C0-BA88A286EA45}">
      <dsp:nvSpPr>
        <dsp:cNvPr id="0" name=""/>
        <dsp:cNvSpPr/>
      </dsp:nvSpPr>
      <dsp:spPr>
        <a:xfrm>
          <a:off x="4852968" y="1260223"/>
          <a:ext cx="1799920" cy="1079952"/>
        </a:xfrm>
        <a:prstGeom prst="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noProof="0" dirty="0">
              <a:solidFill>
                <a:srgbClr val="FFFF00"/>
              </a:solidFill>
              <a:effectLst>
                <a:outerShdw blurRad="38100" dist="38100" dir="2700000" algn="tl">
                  <a:srgbClr val="000000">
                    <a:alpha val="43137"/>
                  </a:srgbClr>
                </a:outerShdw>
              </a:effectLst>
            </a:rPr>
            <a:t>Municipal Water Law</a:t>
          </a:r>
          <a:endParaRPr lang="en-US" sz="1800" kern="1200" noProof="0" dirty="0">
            <a:solidFill>
              <a:srgbClr val="FFFF00"/>
            </a:solidFill>
            <a:effectLst>
              <a:outerShdw blurRad="38100" dist="38100" dir="2700000" algn="tl">
                <a:srgbClr val="000000">
                  <a:alpha val="43137"/>
                </a:srgbClr>
              </a:outerShdw>
            </a:effectLst>
          </a:endParaRPr>
        </a:p>
      </dsp:txBody>
      <dsp:txXfrm>
        <a:off x="4852968" y="1260223"/>
        <a:ext cx="1799920" cy="1079952"/>
      </dsp:txXfrm>
    </dsp:sp>
    <dsp:sp modelId="{77E350CC-D675-481C-9F73-3291EE8985FE}">
      <dsp:nvSpPr>
        <dsp:cNvPr id="0" name=""/>
        <dsp:cNvSpPr/>
      </dsp:nvSpPr>
      <dsp:spPr>
        <a:xfrm>
          <a:off x="2873055" y="2520168"/>
          <a:ext cx="1799920" cy="1079952"/>
        </a:xfrm>
        <a:prstGeom prst="rect">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FFFF00"/>
              </a:solidFill>
              <a:effectLst>
                <a:outerShdw blurRad="38100" dist="38100" dir="2700000" algn="tl">
                  <a:srgbClr val="000000">
                    <a:alpha val="43137"/>
                  </a:srgbClr>
                </a:outerShdw>
              </a:effectLst>
            </a:rPr>
            <a:t>Law on security of Hydro-technical facilities and etc.</a:t>
          </a:r>
          <a:endParaRPr lang="ru-RU" sz="1800" kern="1200" dirty="0">
            <a:solidFill>
              <a:srgbClr val="FFFF00"/>
            </a:solidFill>
            <a:effectLst>
              <a:outerShdw blurRad="38100" dist="38100" dir="2700000" algn="tl">
                <a:srgbClr val="000000">
                  <a:alpha val="43137"/>
                </a:srgbClr>
              </a:outerShdw>
            </a:effectLst>
          </a:endParaRPr>
        </a:p>
      </dsp:txBody>
      <dsp:txXfrm>
        <a:off x="2873055" y="2520168"/>
        <a:ext cx="1799920" cy="10799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175DDF-7ADD-4237-AB7F-67C3A03376D1}">
      <dsp:nvSpPr>
        <dsp:cNvPr id="0" name=""/>
        <dsp:cNvSpPr/>
      </dsp:nvSpPr>
      <dsp:spPr>
        <a:xfrm>
          <a:off x="751018" y="288581"/>
          <a:ext cx="4926090" cy="5016151"/>
        </a:xfrm>
        <a:prstGeom prst="pie">
          <a:avLst>
            <a:gd name="adj1" fmla="val 16200000"/>
            <a:gd name="adj2" fmla="val 180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I.  </a:t>
          </a:r>
          <a:r>
            <a:rPr lang="en-US" sz="2400" b="1" kern="1200" dirty="0">
              <a:solidFill>
                <a:schemeClr val="tx1"/>
              </a:solidFill>
              <a:latin typeface="Times New Roman" pitchFamily="18" charset="0"/>
              <a:cs typeface="Times New Roman" pitchFamily="18" charset="0"/>
            </a:rPr>
            <a:t>Provision of each citizen with qualitative potable water   </a:t>
          </a:r>
          <a:endParaRPr lang="ru-RU" sz="2400" kern="1200" dirty="0">
            <a:solidFill>
              <a:schemeClr val="tx1"/>
            </a:solidFill>
            <a:latin typeface="Times New Roman" pitchFamily="18" charset="0"/>
            <a:cs typeface="Times New Roman" pitchFamily="18" charset="0"/>
          </a:endParaRPr>
        </a:p>
      </dsp:txBody>
      <dsp:txXfrm>
        <a:off x="3347184" y="1351528"/>
        <a:ext cx="1759317" cy="1492902"/>
      </dsp:txXfrm>
    </dsp:sp>
    <dsp:sp modelId="{2150F1B9-C45E-46A8-83D6-40A0DA4D9AC6}">
      <dsp:nvSpPr>
        <dsp:cNvPr id="0" name=""/>
        <dsp:cNvSpPr/>
      </dsp:nvSpPr>
      <dsp:spPr>
        <a:xfrm>
          <a:off x="761897" y="609727"/>
          <a:ext cx="4710310" cy="4710310"/>
        </a:xfrm>
        <a:prstGeom prst="pie">
          <a:avLst>
            <a:gd name="adj1" fmla="val 1800000"/>
            <a:gd name="adj2" fmla="val 900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b="1" kern="1200" dirty="0">
              <a:solidFill>
                <a:schemeClr val="tx1"/>
              </a:solidFill>
              <a:latin typeface="Times New Roman" pitchFamily="18" charset="0"/>
              <a:cs typeface="Times New Roman" pitchFamily="18" charset="0"/>
            </a:rPr>
            <a:t>II. Integrated usage of water resources </a:t>
          </a:r>
          <a:endParaRPr lang="ru-RU" sz="2900" kern="1200" dirty="0">
            <a:solidFill>
              <a:schemeClr val="tx1"/>
            </a:solidFill>
            <a:latin typeface="Times New Roman" pitchFamily="18" charset="0"/>
            <a:cs typeface="Times New Roman" pitchFamily="18" charset="0"/>
          </a:endParaRPr>
        </a:p>
      </dsp:txBody>
      <dsp:txXfrm>
        <a:off x="1883400" y="3665821"/>
        <a:ext cx="2523380" cy="1233652"/>
      </dsp:txXfrm>
    </dsp:sp>
    <dsp:sp modelId="{96230D1D-7BAB-4D19-ADA3-68CA4501E121}">
      <dsp:nvSpPr>
        <dsp:cNvPr id="0" name=""/>
        <dsp:cNvSpPr/>
      </dsp:nvSpPr>
      <dsp:spPr>
        <a:xfrm>
          <a:off x="418891" y="287474"/>
          <a:ext cx="5202302" cy="5018365"/>
        </a:xfrm>
        <a:prstGeom prst="pie">
          <a:avLst>
            <a:gd name="adj1" fmla="val 9000000"/>
            <a:gd name="adj2" fmla="val 16200000"/>
          </a:avLst>
        </a:prstGeom>
        <a:solidFill>
          <a:schemeClr val="accent1">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III</a:t>
          </a:r>
          <a:r>
            <a:rPr lang="en-US" sz="2400" b="1" kern="1200" dirty="0">
              <a:solidFill>
                <a:schemeClr val="tx1"/>
              </a:solidFill>
            </a:rPr>
            <a:t>. </a:t>
          </a:r>
          <a:r>
            <a:rPr lang="en-US" sz="2400" b="1" kern="1200" dirty="0">
              <a:solidFill>
                <a:schemeClr val="tx1"/>
              </a:solidFill>
              <a:latin typeface="Times New Roman" pitchFamily="18" charset="0"/>
              <a:cs typeface="Times New Roman" pitchFamily="18" charset="0"/>
            </a:rPr>
            <a:t>Use of water resources on basin principle </a:t>
          </a:r>
          <a:endParaRPr lang="ru-RU" sz="2400" b="1" kern="1200" dirty="0">
            <a:solidFill>
              <a:schemeClr val="tx1"/>
            </a:solidFill>
            <a:latin typeface="Times New Roman" pitchFamily="18" charset="0"/>
            <a:cs typeface="Times New Roman" pitchFamily="18" charset="0"/>
          </a:endParaRPr>
        </a:p>
      </dsp:txBody>
      <dsp:txXfrm>
        <a:off x="1021491" y="1350890"/>
        <a:ext cx="1857965" cy="1493561"/>
      </dsp:txXfrm>
    </dsp:sp>
    <dsp:sp modelId="{E28DF4EC-FCB2-43CD-82B2-F1D54CB777DF}">
      <dsp:nvSpPr>
        <dsp:cNvPr id="0" name=""/>
        <dsp:cNvSpPr/>
      </dsp:nvSpPr>
      <dsp:spPr>
        <a:xfrm>
          <a:off x="644657" y="22628"/>
          <a:ext cx="5293492" cy="5293492"/>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6660002-5C53-4705-B5B7-AB7F0B53C0F7}">
      <dsp:nvSpPr>
        <dsp:cNvPr id="0" name=""/>
        <dsp:cNvSpPr/>
      </dsp:nvSpPr>
      <dsp:spPr>
        <a:xfrm>
          <a:off x="470307" y="317838"/>
          <a:ext cx="5293492" cy="5293492"/>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915FBAB-78BB-4E9C-BDA2-44E24BA681F2}">
      <dsp:nvSpPr>
        <dsp:cNvPr id="0" name=""/>
        <dsp:cNvSpPr/>
      </dsp:nvSpPr>
      <dsp:spPr>
        <a:xfrm>
          <a:off x="176348" y="151303"/>
          <a:ext cx="5745556" cy="5293492"/>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a:outerShdw blurRad="38100" dist="30000" dir="5400000" rotWithShape="0">
            <a:srgbClr val="000000">
              <a:alpha val="45000"/>
            </a:srgbClr>
          </a:outerShdw>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0F3B47-7244-4FF3-85EF-727A398978AC}">
      <dsp:nvSpPr>
        <dsp:cNvPr id="0" name=""/>
        <dsp:cNvSpPr/>
      </dsp:nvSpPr>
      <dsp:spPr>
        <a:xfrm>
          <a:off x="1847" y="893452"/>
          <a:ext cx="1527347" cy="239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101600" rIns="284480" bIns="101600" numCol="1" spcCol="1270" anchor="ctr" anchorCtr="0">
          <a:noAutofit/>
        </a:bodyPr>
        <a:lstStyle/>
        <a:p>
          <a:pPr marL="0" lvl="0" indent="0" algn="r" defTabSz="1778000">
            <a:lnSpc>
              <a:spcPct val="90000"/>
            </a:lnSpc>
            <a:spcBef>
              <a:spcPct val="0"/>
            </a:spcBef>
            <a:spcAft>
              <a:spcPct val="35000"/>
            </a:spcAft>
            <a:buNone/>
          </a:pPr>
          <a:r>
            <a:rPr lang="en-US" sz="4000" b="1" kern="1200" dirty="0">
              <a:latin typeface="Times New Roman" panose="02020603050405020304" pitchFamily="18" charset="0"/>
              <a:cs typeface="Times New Roman" panose="02020603050405020304" pitchFamily="18" charset="0"/>
            </a:rPr>
            <a:t>1</a:t>
          </a:r>
        </a:p>
      </dsp:txBody>
      <dsp:txXfrm>
        <a:off x="1847" y="893452"/>
        <a:ext cx="1527347" cy="239137"/>
      </dsp:txXfrm>
    </dsp:sp>
    <dsp:sp modelId="{C07CCC6B-C022-4EE8-8802-F3B21BDD79A9}">
      <dsp:nvSpPr>
        <dsp:cNvPr id="0" name=""/>
        <dsp:cNvSpPr/>
      </dsp:nvSpPr>
      <dsp:spPr>
        <a:xfrm>
          <a:off x="1529195" y="460015"/>
          <a:ext cx="245059" cy="1106009"/>
        </a:xfrm>
        <a:prstGeom prst="leftBrace">
          <a:avLst>
            <a:gd name="adj1" fmla="val 35000"/>
            <a:gd name="adj2" fmla="val 50000"/>
          </a:avLst>
        </a:pr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9B7137-2592-46B4-9158-5795F265C54B}">
      <dsp:nvSpPr>
        <dsp:cNvPr id="0" name=""/>
        <dsp:cNvSpPr/>
      </dsp:nvSpPr>
      <dsp:spPr>
        <a:xfrm>
          <a:off x="1872279" y="1591"/>
          <a:ext cx="4944928" cy="202285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GB" sz="2400" b="1" kern="1200" dirty="0">
              <a:solidFill>
                <a:schemeClr val="tx1"/>
              </a:solidFill>
              <a:latin typeface="Times New Roman" pitchFamily="18" charset="0"/>
              <a:cs typeface="Times New Roman" pitchFamily="18" charset="0"/>
            </a:rPr>
            <a:t>Supply the population with quality and sustainable drinking water in accordance with the World Health Organization’s requirements</a:t>
          </a:r>
          <a:endParaRPr lang="en-US" sz="2400" b="1" kern="1200" dirty="0">
            <a:solidFill>
              <a:schemeClr val="tx1"/>
            </a:solidFill>
          </a:endParaRPr>
        </a:p>
      </dsp:txBody>
      <dsp:txXfrm>
        <a:off x="1872279" y="1591"/>
        <a:ext cx="4944928" cy="2022858"/>
      </dsp:txXfrm>
    </dsp:sp>
    <dsp:sp modelId="{48A3911E-7448-4A82-B27C-FD1B0EC14C4F}">
      <dsp:nvSpPr>
        <dsp:cNvPr id="0" name=""/>
        <dsp:cNvSpPr/>
      </dsp:nvSpPr>
      <dsp:spPr>
        <a:xfrm>
          <a:off x="1847" y="2773600"/>
          <a:ext cx="1539042" cy="5532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4480" tIns="101600" rIns="284480" bIns="101600" numCol="1" spcCol="1270" anchor="ctr" anchorCtr="0">
          <a:noAutofit/>
        </a:bodyPr>
        <a:lstStyle/>
        <a:p>
          <a:pPr marL="0" lvl="0" indent="0" algn="r" defTabSz="1778000">
            <a:lnSpc>
              <a:spcPct val="90000"/>
            </a:lnSpc>
            <a:spcBef>
              <a:spcPct val="0"/>
            </a:spcBef>
            <a:spcAft>
              <a:spcPct val="35000"/>
            </a:spcAft>
            <a:buNone/>
          </a:pPr>
          <a:r>
            <a:rPr lang="en-US" sz="4000" b="1" kern="1200" dirty="0">
              <a:latin typeface="Times New Roman" panose="02020603050405020304" pitchFamily="18" charset="0"/>
              <a:cs typeface="Times New Roman" panose="02020603050405020304" pitchFamily="18" charset="0"/>
            </a:rPr>
            <a:t>2</a:t>
          </a:r>
        </a:p>
      </dsp:txBody>
      <dsp:txXfrm>
        <a:off x="1847" y="2773600"/>
        <a:ext cx="1539042" cy="553297"/>
      </dsp:txXfrm>
    </dsp:sp>
    <dsp:sp modelId="{44BBBEA3-8B1E-431B-BE61-33221ECB6F10}">
      <dsp:nvSpPr>
        <dsp:cNvPr id="0" name=""/>
        <dsp:cNvSpPr/>
      </dsp:nvSpPr>
      <dsp:spPr>
        <a:xfrm>
          <a:off x="1540890" y="2272174"/>
          <a:ext cx="238400" cy="1556150"/>
        </a:xfrm>
        <a:prstGeom prst="leftBrace">
          <a:avLst>
            <a:gd name="adj1" fmla="val 35000"/>
            <a:gd name="adj2" fmla="val 50000"/>
          </a:avLst>
        </a:pr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0FB3E9-5017-4F97-97A0-1B72EF1A6382}">
      <dsp:nvSpPr>
        <dsp:cNvPr id="0" name=""/>
        <dsp:cNvSpPr/>
      </dsp:nvSpPr>
      <dsp:spPr>
        <a:xfrm>
          <a:off x="1874651" y="2038090"/>
          <a:ext cx="4938494" cy="202431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GB" sz="2400" b="1" kern="1200" dirty="0">
              <a:solidFill>
                <a:schemeClr val="tx1"/>
              </a:solidFill>
              <a:latin typeface="Times New Roman" pitchFamily="18" charset="0"/>
              <a:cs typeface="Times New Roman" pitchFamily="18" charset="0"/>
            </a:rPr>
            <a:t>Ensure sustainable use of water resources in the country, increase the water supply and improve wastewater treatment system by enhancing investments made in the water supply infrastructure.</a:t>
          </a:r>
          <a:endParaRPr lang="en-US" sz="2400" b="1" kern="1200" dirty="0">
            <a:solidFill>
              <a:schemeClr val="tx1"/>
            </a:solidFill>
          </a:endParaRPr>
        </a:p>
      </dsp:txBody>
      <dsp:txXfrm>
        <a:off x="1874651" y="2038090"/>
        <a:ext cx="4938494" cy="20243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9AF118-FA68-4ACD-9B3F-68A78EE7AB61}">
      <dsp:nvSpPr>
        <dsp:cNvPr id="0" name=""/>
        <dsp:cNvSpPr/>
      </dsp:nvSpPr>
      <dsp:spPr>
        <a:xfrm>
          <a:off x="0" y="558479"/>
          <a:ext cx="8856984" cy="5796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5AF2B7-C27A-48A8-9015-D60AB53BC762}">
      <dsp:nvSpPr>
        <dsp:cNvPr id="0" name=""/>
        <dsp:cNvSpPr/>
      </dsp:nvSpPr>
      <dsp:spPr>
        <a:xfrm>
          <a:off x="425550" y="46188"/>
          <a:ext cx="8429974" cy="6789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341" tIns="0" rIns="234341" bIns="0" numCol="1" spcCol="1270" anchor="ctr" anchorCtr="0">
          <a:noAutofit/>
        </a:bodyPr>
        <a:lstStyle/>
        <a:p>
          <a:pPr marL="0" lvl="0" indent="0" algn="l" defTabSz="933450">
            <a:lnSpc>
              <a:spcPct val="90000"/>
            </a:lnSpc>
            <a:spcBef>
              <a:spcPct val="0"/>
            </a:spcBef>
            <a:spcAft>
              <a:spcPct val="35000"/>
            </a:spcAft>
            <a:buNone/>
          </a:pPr>
          <a:r>
            <a:rPr lang="en-US" sz="2100" b="1" kern="1200" dirty="0">
              <a:solidFill>
                <a:schemeClr val="tx1"/>
              </a:solidFill>
              <a:latin typeface="Times" panose="02020603050405020304" pitchFamily="18" charset="0"/>
              <a:cs typeface="Times" panose="02020603050405020304" pitchFamily="18" charset="0"/>
            </a:rPr>
            <a:t>Taking water from water sources, water treatment and distribution</a:t>
          </a:r>
          <a:endParaRPr lang="ru-RU" sz="2100" b="1" kern="1200" dirty="0">
            <a:solidFill>
              <a:schemeClr val="tx1"/>
            </a:solidFill>
            <a:latin typeface="Times" panose="02020603050405020304" pitchFamily="18" charset="0"/>
            <a:cs typeface="Times" panose="02020603050405020304" pitchFamily="18" charset="0"/>
          </a:endParaRPr>
        </a:p>
      </dsp:txBody>
      <dsp:txXfrm>
        <a:off x="458694" y="79332"/>
        <a:ext cx="8363686" cy="612672"/>
      </dsp:txXfrm>
    </dsp:sp>
    <dsp:sp modelId="{E687CD60-999A-4A38-AD78-1DCEA632D983}">
      <dsp:nvSpPr>
        <dsp:cNvPr id="0" name=""/>
        <dsp:cNvSpPr/>
      </dsp:nvSpPr>
      <dsp:spPr>
        <a:xfrm>
          <a:off x="0" y="1428948"/>
          <a:ext cx="8856984" cy="5796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B93EFB-BDCB-47A9-9617-B4052ED8C84F}">
      <dsp:nvSpPr>
        <dsp:cNvPr id="0" name=""/>
        <dsp:cNvSpPr/>
      </dsp:nvSpPr>
      <dsp:spPr>
        <a:xfrm>
          <a:off x="421658" y="1089468"/>
          <a:ext cx="8433155" cy="6789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341" tIns="0" rIns="234341" bIns="0" numCol="1" spcCol="1270" anchor="ctr" anchorCtr="0">
          <a:noAutofit/>
        </a:bodyPr>
        <a:lstStyle/>
        <a:p>
          <a:pPr marL="0" lvl="0" indent="0" algn="l" defTabSz="933450">
            <a:lnSpc>
              <a:spcPct val="90000"/>
            </a:lnSpc>
            <a:spcBef>
              <a:spcPct val="0"/>
            </a:spcBef>
            <a:spcAft>
              <a:spcPct val="35000"/>
            </a:spcAft>
            <a:buNone/>
          </a:pPr>
          <a:r>
            <a:rPr lang="en-US" sz="2100" b="1" kern="1200" dirty="0">
              <a:solidFill>
                <a:schemeClr val="tx1"/>
              </a:solidFill>
              <a:latin typeface="Times" panose="02020603050405020304" pitchFamily="18" charset="0"/>
              <a:cs typeface="Times" panose="02020603050405020304" pitchFamily="18" charset="0"/>
            </a:rPr>
            <a:t>Centralized drinking water supply consumers</a:t>
          </a:r>
          <a:endParaRPr lang="ru-RU" sz="2100" b="1" kern="1200" dirty="0">
            <a:solidFill>
              <a:schemeClr val="tx1"/>
            </a:solidFill>
            <a:latin typeface="Times" panose="02020603050405020304" pitchFamily="18" charset="0"/>
            <a:cs typeface="Times" panose="02020603050405020304" pitchFamily="18" charset="0"/>
          </a:endParaRPr>
        </a:p>
      </dsp:txBody>
      <dsp:txXfrm>
        <a:off x="454802" y="1122612"/>
        <a:ext cx="8366867" cy="612672"/>
      </dsp:txXfrm>
    </dsp:sp>
    <dsp:sp modelId="{4A725B89-4185-4F1F-BBBD-45631AC31C12}">
      <dsp:nvSpPr>
        <dsp:cNvPr id="0" name=""/>
        <dsp:cNvSpPr/>
      </dsp:nvSpPr>
      <dsp:spPr>
        <a:xfrm>
          <a:off x="0" y="2472228"/>
          <a:ext cx="8856984" cy="5796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378AC7-713A-49F0-8F55-CABC49BD735B}">
      <dsp:nvSpPr>
        <dsp:cNvPr id="0" name=""/>
        <dsp:cNvSpPr/>
      </dsp:nvSpPr>
      <dsp:spPr>
        <a:xfrm>
          <a:off x="421658" y="2132748"/>
          <a:ext cx="8433155" cy="6789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341" tIns="0" rIns="234341" bIns="0" numCol="1" spcCol="1270" anchor="ctr" anchorCtr="0">
          <a:noAutofit/>
        </a:bodyPr>
        <a:lstStyle/>
        <a:p>
          <a:pPr marL="0" lvl="0" indent="0" algn="l" defTabSz="933450">
            <a:lnSpc>
              <a:spcPct val="90000"/>
            </a:lnSpc>
            <a:spcBef>
              <a:spcPct val="0"/>
            </a:spcBef>
            <a:spcAft>
              <a:spcPct val="35000"/>
            </a:spcAft>
            <a:buNone/>
          </a:pPr>
          <a:r>
            <a:rPr lang="en-US" sz="2100" b="1" kern="1200" dirty="0">
              <a:solidFill>
                <a:schemeClr val="tx1"/>
              </a:solidFill>
              <a:latin typeface="Times" panose="02020603050405020304" pitchFamily="18" charset="0"/>
              <a:cs typeface="Times" panose="02020603050405020304" pitchFamily="18" charset="0"/>
            </a:rPr>
            <a:t>Centralized wastewater services consumers</a:t>
          </a:r>
          <a:endParaRPr lang="ru-RU" sz="2100" kern="1200" dirty="0">
            <a:latin typeface="Times" panose="02020603050405020304" pitchFamily="18" charset="0"/>
            <a:cs typeface="Times" panose="02020603050405020304" pitchFamily="18" charset="0"/>
          </a:endParaRPr>
        </a:p>
      </dsp:txBody>
      <dsp:txXfrm>
        <a:off x="454802" y="2165892"/>
        <a:ext cx="8366867" cy="612672"/>
      </dsp:txXfrm>
    </dsp:sp>
    <dsp:sp modelId="{3A02DF91-14AC-4AB7-9FCB-C34CD3AA3CE4}">
      <dsp:nvSpPr>
        <dsp:cNvPr id="0" name=""/>
        <dsp:cNvSpPr/>
      </dsp:nvSpPr>
      <dsp:spPr>
        <a:xfrm>
          <a:off x="0" y="3515508"/>
          <a:ext cx="8856984" cy="5796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E1A8D4-F41A-40FF-8684-1B79E279063F}">
      <dsp:nvSpPr>
        <dsp:cNvPr id="0" name=""/>
        <dsp:cNvSpPr/>
      </dsp:nvSpPr>
      <dsp:spPr>
        <a:xfrm>
          <a:off x="421658" y="3176028"/>
          <a:ext cx="8433155" cy="6789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341" tIns="0" rIns="234341" bIns="0" numCol="1" spcCol="1270" anchor="ctr" anchorCtr="0">
          <a:noAutofit/>
        </a:bodyPr>
        <a:lstStyle/>
        <a:p>
          <a:pPr marL="0" lvl="0" indent="0" algn="l" defTabSz="933450">
            <a:lnSpc>
              <a:spcPct val="90000"/>
            </a:lnSpc>
            <a:spcBef>
              <a:spcPct val="0"/>
            </a:spcBef>
            <a:spcAft>
              <a:spcPct val="35000"/>
            </a:spcAft>
            <a:buNone/>
          </a:pPr>
          <a:r>
            <a:rPr lang="en-US" sz="2100" b="1" kern="1200" dirty="0">
              <a:solidFill>
                <a:schemeClr val="tx1"/>
              </a:solidFill>
              <a:latin typeface="Times" panose="02020603050405020304" pitchFamily="18" charset="0"/>
              <a:cs typeface="Times" panose="02020603050405020304" pitchFamily="18" charset="0"/>
            </a:rPr>
            <a:t>Waste water transportation, treatment</a:t>
          </a:r>
          <a:endParaRPr lang="ru-RU" sz="2100" b="1" kern="1200" dirty="0">
            <a:solidFill>
              <a:schemeClr val="tx1"/>
            </a:solidFill>
            <a:latin typeface="Times" panose="02020603050405020304" pitchFamily="18" charset="0"/>
            <a:cs typeface="Times" panose="02020603050405020304" pitchFamily="18" charset="0"/>
          </a:endParaRPr>
        </a:p>
      </dsp:txBody>
      <dsp:txXfrm>
        <a:off x="454802" y="3209172"/>
        <a:ext cx="8366867" cy="612672"/>
      </dsp:txXfrm>
    </dsp:sp>
    <dsp:sp modelId="{87DC9A81-6A04-413E-A4E1-0800CF0C341D}">
      <dsp:nvSpPr>
        <dsp:cNvPr id="0" name=""/>
        <dsp:cNvSpPr/>
      </dsp:nvSpPr>
      <dsp:spPr>
        <a:xfrm>
          <a:off x="0" y="4558788"/>
          <a:ext cx="8856984" cy="5796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756A23-62F3-4F0C-872C-2E8F15018329}">
      <dsp:nvSpPr>
        <dsp:cNvPr id="0" name=""/>
        <dsp:cNvSpPr/>
      </dsp:nvSpPr>
      <dsp:spPr>
        <a:xfrm>
          <a:off x="421658" y="4219308"/>
          <a:ext cx="8433155" cy="6789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341" tIns="0" rIns="234341" bIns="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latin typeface="Times" panose="02020603050405020304" pitchFamily="18" charset="0"/>
              <a:cs typeface="Times" panose="02020603050405020304" pitchFamily="18" charset="0"/>
            </a:rPr>
            <a:t>Designing drinking and wastewater systems</a:t>
          </a:r>
          <a:endParaRPr lang="ru-RU" sz="2000" b="1" kern="1200" dirty="0">
            <a:solidFill>
              <a:schemeClr val="tx1"/>
            </a:solidFill>
            <a:latin typeface="Times" panose="02020603050405020304" pitchFamily="18" charset="0"/>
            <a:cs typeface="Times" panose="02020603050405020304" pitchFamily="18" charset="0"/>
          </a:endParaRPr>
        </a:p>
      </dsp:txBody>
      <dsp:txXfrm>
        <a:off x="454802" y="4252452"/>
        <a:ext cx="8366867" cy="612672"/>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3633"/>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ru-RU"/>
          </a:p>
        </p:txBody>
      </p:sp>
      <p:sp>
        <p:nvSpPr>
          <p:cNvPr id="3" name="Дата 2"/>
          <p:cNvSpPr>
            <a:spLocks noGrp="1"/>
          </p:cNvSpPr>
          <p:nvPr>
            <p:ph type="dt" idx="1"/>
          </p:nvPr>
        </p:nvSpPr>
        <p:spPr>
          <a:xfrm>
            <a:off x="3850443" y="0"/>
            <a:ext cx="2945659" cy="493633"/>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E1B6E150-8463-40BA-AA68-FBB142BD6BC3}" type="datetimeFigureOut">
              <a:rPr lang="ru-RU"/>
              <a:pPr>
                <a:defRPr/>
              </a:pPr>
              <a:t>25.02.2023</a:t>
            </a:fld>
            <a:endParaRPr lang="ru-RU"/>
          </a:p>
        </p:txBody>
      </p:sp>
      <p:sp>
        <p:nvSpPr>
          <p:cNvPr id="4" name="Образ слайда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79768" y="4689515"/>
            <a:ext cx="5438140" cy="4442698"/>
          </a:xfrm>
          <a:prstGeom prst="rect">
            <a:avLst/>
          </a:prstGeom>
        </p:spPr>
        <p:txBody>
          <a:bodyPr vert="horz" lIns="91440" tIns="45720" rIns="91440" bIns="45720" rtlCol="0">
            <a:normAutofit/>
          </a:body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ru-RU"/>
          </a:p>
        </p:txBody>
      </p:sp>
      <p:sp>
        <p:nvSpPr>
          <p:cNvPr id="7" name="Номер слайда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8A3D62B1-43E6-4507-9344-325C6D143372}"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1">
        <a:schemeClr val="bg2"/>
      </p:bgRef>
    </p:bg>
    <p:spTree>
      <p:nvGrpSpPr>
        <p:cNvPr id="1" name=""/>
        <p:cNvGrpSpPr/>
        <p:nvPr/>
      </p:nvGrpSpPr>
      <p:grpSpPr>
        <a:xfrm>
          <a:off x="0" y="0"/>
          <a:ext cx="0" cy="0"/>
          <a:chOff x="0" y="0"/>
          <a:chExt cx="0" cy="0"/>
        </a:xfrm>
      </p:grpSpPr>
      <p:sp>
        <p:nvSpPr>
          <p:cNvPr id="7" name="Прямоугольник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Заголовок 7"/>
          <p:cNvSpPr>
            <a:spLocks noGrp="1"/>
          </p:cNvSpPr>
          <p:nvPr>
            <p:ph type="ctrTitle"/>
          </p:nvPr>
        </p:nvSpPr>
        <p:spPr>
          <a:xfrm>
            <a:off x="2362200" y="4038600"/>
            <a:ext cx="6477000" cy="1828800"/>
          </a:xfrm>
        </p:spPr>
        <p:txBody>
          <a:bodyPr anchor="b"/>
          <a:lstStyle>
            <a:lvl1pPr>
              <a:defRPr cap="all" baseline="0"/>
            </a:lvl1pPr>
          </a:lstStyle>
          <a:p>
            <a:r>
              <a:rPr kumimoji="0" lang="ru-RU"/>
              <a:t>Образец заголовка</a:t>
            </a:r>
            <a:endParaRPr kumimoji="0" lang="en-US"/>
          </a:p>
        </p:txBody>
      </p:sp>
      <p:sp>
        <p:nvSpPr>
          <p:cNvPr id="9" name="Подзаголовок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a:t>Образец подзаголовка</a:t>
            </a:r>
            <a:endParaRPr kumimoji="0" lang="en-US"/>
          </a:p>
        </p:txBody>
      </p:sp>
      <p:sp>
        <p:nvSpPr>
          <p:cNvPr id="28" name="Дата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pPr>
              <a:defRPr/>
            </a:pPr>
            <a:fld id="{E4A0F4C4-1AC9-44A6-A30F-BD800DB3761F}" type="datetimeFigureOut">
              <a:rPr lang="ru-RU" smtClean="0"/>
              <a:pPr>
                <a:defRPr/>
              </a:pPr>
              <a:t>25.02.2023</a:t>
            </a:fld>
            <a:endParaRPr lang="ru-RU"/>
          </a:p>
        </p:txBody>
      </p:sp>
      <p:sp>
        <p:nvSpPr>
          <p:cNvPr id="17" name="Нижний колонтитул 16"/>
          <p:cNvSpPr>
            <a:spLocks noGrp="1"/>
          </p:cNvSpPr>
          <p:nvPr>
            <p:ph type="ftr" sz="quarter" idx="11"/>
          </p:nvPr>
        </p:nvSpPr>
        <p:spPr>
          <a:xfrm>
            <a:off x="2085393" y="236538"/>
            <a:ext cx="5867400" cy="365125"/>
          </a:xfrm>
        </p:spPr>
        <p:txBody>
          <a:bodyPr/>
          <a:lstStyle>
            <a:lvl1pPr algn="r">
              <a:defRPr>
                <a:solidFill>
                  <a:schemeClr val="tx2"/>
                </a:solidFill>
              </a:defRPr>
            </a:lvl1pPr>
          </a:lstStyle>
          <a:p>
            <a:pPr>
              <a:defRPr/>
            </a:pPr>
            <a:endParaRPr lang="ru-RU"/>
          </a:p>
        </p:txBody>
      </p:sp>
      <p:sp>
        <p:nvSpPr>
          <p:cNvPr id="29" name="Номер слайда 28"/>
          <p:cNvSpPr>
            <a:spLocks noGrp="1"/>
          </p:cNvSpPr>
          <p:nvPr>
            <p:ph type="sldNum" sz="quarter" idx="12"/>
          </p:nvPr>
        </p:nvSpPr>
        <p:spPr>
          <a:xfrm>
            <a:off x="8001000" y="228600"/>
            <a:ext cx="838200" cy="381000"/>
          </a:xfrm>
        </p:spPr>
        <p:txBody>
          <a:bodyPr/>
          <a:lstStyle>
            <a:lvl1pPr>
              <a:defRPr>
                <a:solidFill>
                  <a:schemeClr val="tx2"/>
                </a:solidFill>
              </a:defRPr>
            </a:lvl1pPr>
          </a:lstStyle>
          <a:p>
            <a:pPr>
              <a:defRPr/>
            </a:pPr>
            <a:fld id="{C7E6EA33-D303-438F-B2BA-87548739DD34}" type="slidenum">
              <a:rPr lang="ru-RU" smtClean="0"/>
              <a:pPr>
                <a:defRPr/>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pPr>
              <a:defRPr/>
            </a:pPr>
            <a:fld id="{19D15D8A-594C-4CC0-8171-5F12F751AE3F}" type="datetimeFigureOut">
              <a:rPr lang="ru-RU" smtClean="0"/>
              <a:pPr>
                <a:defRPr/>
              </a:pPr>
              <a:t>25.02.2023</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05A935B7-7060-416F-8B5E-2EE97AAD8D59}" type="slidenum">
              <a:rPr lang="ru-RU" smtClean="0"/>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bg>
      <p:bgRef idx="1001">
        <a:schemeClr val="bg1"/>
      </p:bgRef>
    </p:bg>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53200" y="609600"/>
            <a:ext cx="2057400" cy="5516563"/>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457200" y="609600"/>
            <a:ext cx="5562600" cy="5516564"/>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a:xfrm>
            <a:off x="6553200" y="6248402"/>
            <a:ext cx="2209800" cy="365125"/>
          </a:xfrm>
        </p:spPr>
        <p:txBody>
          <a:bodyPr/>
          <a:lstStyle/>
          <a:p>
            <a:pPr>
              <a:defRPr/>
            </a:pPr>
            <a:fld id="{B6BE28B5-046B-43A1-A3FE-384ECA6A8872}" type="datetimeFigureOut">
              <a:rPr lang="ru-RU" smtClean="0"/>
              <a:pPr>
                <a:defRPr/>
              </a:pPr>
              <a:t>25.02.2023</a:t>
            </a:fld>
            <a:endParaRPr lang="ru-RU"/>
          </a:p>
        </p:txBody>
      </p:sp>
      <p:sp>
        <p:nvSpPr>
          <p:cNvPr id="5" name="Нижний колонтитул 4"/>
          <p:cNvSpPr>
            <a:spLocks noGrp="1"/>
          </p:cNvSpPr>
          <p:nvPr>
            <p:ph type="ftr" sz="quarter" idx="11"/>
          </p:nvPr>
        </p:nvSpPr>
        <p:spPr>
          <a:xfrm>
            <a:off x="457201" y="6248207"/>
            <a:ext cx="5573483" cy="365125"/>
          </a:xfrm>
        </p:spPr>
        <p:txBody>
          <a:bodyPr/>
          <a:lstStyle/>
          <a:p>
            <a:pPr>
              <a:defRPr/>
            </a:pPr>
            <a:endParaRPr lang="ru-RU"/>
          </a:p>
        </p:txBody>
      </p:sp>
      <p:sp>
        <p:nvSpPr>
          <p:cNvPr id="7" name="Прямоугольник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Прямоугольник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Прямоугольник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Номер слайда 5"/>
          <p:cNvSpPr>
            <a:spLocks noGrp="1"/>
          </p:cNvSpPr>
          <p:nvPr>
            <p:ph type="sldNum" sz="quarter" idx="12"/>
          </p:nvPr>
        </p:nvSpPr>
        <p:spPr>
          <a:xfrm rot="5400000">
            <a:off x="5989638" y="144462"/>
            <a:ext cx="533400" cy="244476"/>
          </a:xfrm>
        </p:spPr>
        <p:txBody>
          <a:bodyPr/>
          <a:lstStyle/>
          <a:p>
            <a:pPr>
              <a:defRPr/>
            </a:pPr>
            <a:fld id="{F2022623-9A5C-438E-9025-F36893FD2F3F}" type="slidenum">
              <a:rPr lang="ru-RU" smtClean="0"/>
              <a:pPr>
                <a:defRPr/>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Pr>
        <a:solidFill>
          <a:schemeClr val="bg2"/>
        </a:solidFill>
        <a:effectLst/>
      </p:bgPr>
    </p:bg>
    <p:spTree>
      <p:nvGrpSpPr>
        <p:cNvPr id="1" name=""/>
        <p:cNvGrpSpPr/>
        <p:nvPr/>
      </p:nvGrpSpPr>
      <p:grpSpPr>
        <a:xfrm>
          <a:off x="0" y="0"/>
          <a:ext cx="0" cy="0"/>
          <a:chOff x="0" y="0"/>
          <a:chExt cx="0" cy="0"/>
        </a:xfrm>
      </p:grpSpPr>
      <p:sp>
        <p:nvSpPr>
          <p:cNvPr id="4" name="Прямоугольник 19">
            <a:extLst>
              <a:ext uri="{FF2B5EF4-FFF2-40B4-BE49-F238E27FC236}">
                <a16:creationId xmlns:a16="http://schemas.microsoft.com/office/drawing/2014/main" id="{8712E91B-D1AC-4630-B5FF-832EA0697CB3}"/>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ru-RU" altLang="en-US" sz="1800">
              <a:solidFill>
                <a:srgbClr val="000000"/>
              </a:solidFill>
              <a:latin typeface="Garamond" panose="02020404030301010803" pitchFamily="18" charset="0"/>
            </a:endParaRPr>
          </a:p>
        </p:txBody>
      </p:sp>
      <p:sp>
        <p:nvSpPr>
          <p:cNvPr id="5" name="Прямоугольник 20">
            <a:extLst>
              <a:ext uri="{FF2B5EF4-FFF2-40B4-BE49-F238E27FC236}">
                <a16:creationId xmlns:a16="http://schemas.microsoft.com/office/drawing/2014/main" id="{4CC3BA16-9AB7-4FEE-A7D8-54C7F8D299AE}"/>
              </a:ext>
            </a:extLst>
          </p:cNvPr>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ru-RU" altLang="en-US" sz="1800">
              <a:solidFill>
                <a:srgbClr val="000000"/>
              </a:solidFill>
              <a:latin typeface="Garamond" panose="02020404030301010803" pitchFamily="18" charset="0"/>
            </a:endParaRPr>
          </a:p>
        </p:txBody>
      </p:sp>
      <p:sp>
        <p:nvSpPr>
          <p:cNvPr id="6" name="Прямоугольник 23">
            <a:extLst>
              <a:ext uri="{FF2B5EF4-FFF2-40B4-BE49-F238E27FC236}">
                <a16:creationId xmlns:a16="http://schemas.microsoft.com/office/drawing/2014/main" id="{CC29BFC0-6791-471B-856A-7C411615CA91}"/>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ru-RU" altLang="en-US" sz="1800">
              <a:solidFill>
                <a:srgbClr val="000000"/>
              </a:solidFill>
              <a:latin typeface="Garamond" panose="02020404030301010803" pitchFamily="18" charset="0"/>
            </a:endParaRPr>
          </a:p>
        </p:txBody>
      </p:sp>
      <p:sp>
        <p:nvSpPr>
          <p:cNvPr id="7" name="Прямоугольник 24">
            <a:extLst>
              <a:ext uri="{FF2B5EF4-FFF2-40B4-BE49-F238E27FC236}">
                <a16:creationId xmlns:a16="http://schemas.microsoft.com/office/drawing/2014/main" id="{36778107-E5B3-4635-A7CF-A2ACE0F79304}"/>
              </a:ext>
            </a:extLst>
          </p:cNvPr>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ru-RU" altLang="en-US" sz="1800">
              <a:solidFill>
                <a:srgbClr val="000000"/>
              </a:solidFill>
              <a:latin typeface="Garamond" panose="02020404030301010803" pitchFamily="18" charset="0"/>
            </a:endParaRPr>
          </a:p>
        </p:txBody>
      </p:sp>
      <p:sp>
        <p:nvSpPr>
          <p:cNvPr id="10" name="Прямоугольник 19">
            <a:extLst>
              <a:ext uri="{FF2B5EF4-FFF2-40B4-BE49-F238E27FC236}">
                <a16:creationId xmlns:a16="http://schemas.microsoft.com/office/drawing/2014/main" id="{739B8F91-2E8E-4E9C-98DC-3C8FE0088086}"/>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latin typeface="Garamond" pitchFamily="18" charset="0"/>
            </a:endParaRPr>
          </a:p>
        </p:txBody>
      </p:sp>
      <p:sp>
        <p:nvSpPr>
          <p:cNvPr id="11" name="Прямая соединительная линия 20">
            <a:extLst>
              <a:ext uri="{FF2B5EF4-FFF2-40B4-BE49-F238E27FC236}">
                <a16:creationId xmlns:a16="http://schemas.microsoft.com/office/drawing/2014/main" id="{B8F727CD-C7EC-4A22-ABA7-8431610697A3}"/>
              </a:ext>
            </a:extLst>
          </p:cNvPr>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latin typeface="Garamond" pitchFamily="18" charset="0"/>
            </a:endParaRPr>
          </a:p>
        </p:txBody>
      </p:sp>
      <p:sp>
        <p:nvSpPr>
          <p:cNvPr id="12" name="Прямоугольник 21">
            <a:extLst>
              <a:ext uri="{FF2B5EF4-FFF2-40B4-BE49-F238E27FC236}">
                <a16:creationId xmlns:a16="http://schemas.microsoft.com/office/drawing/2014/main" id="{E59CF6D7-AE27-4B5E-837D-901ADDB5BAB1}"/>
              </a:ext>
            </a:extLst>
          </p:cNvPr>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latin typeface="Garamond" pitchFamily="18" charset="0"/>
            </a:endParaRPr>
          </a:p>
        </p:txBody>
      </p:sp>
      <p:sp>
        <p:nvSpPr>
          <p:cNvPr id="13" name="Овал 23">
            <a:extLst>
              <a:ext uri="{FF2B5EF4-FFF2-40B4-BE49-F238E27FC236}">
                <a16:creationId xmlns:a16="http://schemas.microsoft.com/office/drawing/2014/main" id="{12F2D11D-9AB8-4E64-8A52-380B8FD3C8D8}"/>
              </a:ext>
            </a:extLst>
          </p:cNvPr>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4" name="Овал 24">
            <a:extLst>
              <a:ext uri="{FF2B5EF4-FFF2-40B4-BE49-F238E27FC236}">
                <a16:creationId xmlns:a16="http://schemas.microsoft.com/office/drawing/2014/main" id="{5DD829EF-4E17-41C6-8E9F-AD107E13380B}"/>
              </a:ext>
            </a:extLst>
          </p:cNvPr>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9" name="Подзаголовок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a:t>Образец подзаголовка</a:t>
            </a:r>
            <a:endParaRPr lang="en-US"/>
          </a:p>
        </p:txBody>
      </p:sp>
      <p:sp>
        <p:nvSpPr>
          <p:cNvPr id="8" name="Заголовок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ru-RU"/>
              <a:t>Образец заголовка</a:t>
            </a:r>
            <a:endParaRPr lang="en-US"/>
          </a:p>
        </p:txBody>
      </p:sp>
      <p:sp>
        <p:nvSpPr>
          <p:cNvPr id="15" name="Дата 27">
            <a:extLst>
              <a:ext uri="{FF2B5EF4-FFF2-40B4-BE49-F238E27FC236}">
                <a16:creationId xmlns:a16="http://schemas.microsoft.com/office/drawing/2014/main" id="{75E61540-253A-4058-8FA8-DE7DAC4A12D1}"/>
              </a:ext>
            </a:extLst>
          </p:cNvPr>
          <p:cNvSpPr>
            <a:spLocks noGrp="1"/>
          </p:cNvSpPr>
          <p:nvPr>
            <p:ph type="dt" sz="half" idx="10"/>
          </p:nvPr>
        </p:nvSpPr>
        <p:spPr/>
        <p:txBody>
          <a:bodyPr/>
          <a:lstStyle>
            <a:lvl1pPr>
              <a:defRPr>
                <a:latin typeface="Times New Roman" pitchFamily="18" charset="0"/>
              </a:defRPr>
            </a:lvl1pPr>
          </a:lstStyle>
          <a:p>
            <a:pPr>
              <a:defRPr/>
            </a:pPr>
            <a:fld id="{44A2AFF6-6567-4613-890D-3A42500D9E40}" type="datetime1">
              <a:rPr lang="en-US"/>
              <a:pPr>
                <a:defRPr/>
              </a:pPr>
              <a:t>2/25/2023</a:t>
            </a:fld>
            <a:endParaRPr lang="en-US"/>
          </a:p>
        </p:txBody>
      </p:sp>
      <p:sp>
        <p:nvSpPr>
          <p:cNvPr id="16" name="Нижний колонтитул 16">
            <a:extLst>
              <a:ext uri="{FF2B5EF4-FFF2-40B4-BE49-F238E27FC236}">
                <a16:creationId xmlns:a16="http://schemas.microsoft.com/office/drawing/2014/main" id="{E358F0C1-ABE3-4503-A41B-7272A450B6EF}"/>
              </a:ext>
            </a:extLst>
          </p:cNvPr>
          <p:cNvSpPr>
            <a:spLocks noGrp="1"/>
          </p:cNvSpPr>
          <p:nvPr>
            <p:ph type="ftr" sz="quarter" idx="11"/>
          </p:nvPr>
        </p:nvSpPr>
        <p:spPr/>
        <p:txBody>
          <a:bodyPr/>
          <a:lstStyle>
            <a:lvl1pPr>
              <a:defRPr>
                <a:latin typeface="Times New Roman" pitchFamily="18" charset="0"/>
              </a:defRPr>
            </a:lvl1pPr>
          </a:lstStyle>
          <a:p>
            <a:pPr>
              <a:defRPr/>
            </a:pPr>
            <a:endParaRPr lang="en-US"/>
          </a:p>
        </p:txBody>
      </p:sp>
      <p:sp>
        <p:nvSpPr>
          <p:cNvPr id="17" name="Номер слайда 28">
            <a:extLst>
              <a:ext uri="{FF2B5EF4-FFF2-40B4-BE49-F238E27FC236}">
                <a16:creationId xmlns:a16="http://schemas.microsoft.com/office/drawing/2014/main" id="{479AF893-2174-4987-BDE8-C259C5E0AC0F}"/>
              </a:ext>
            </a:extLst>
          </p:cNvPr>
          <p:cNvSpPr>
            <a:spLocks noGrp="1"/>
          </p:cNvSpPr>
          <p:nvPr>
            <p:ph type="sldNum" sz="quarter" idx="12"/>
          </p:nvPr>
        </p:nvSpPr>
        <p:spPr>
          <a:xfrm>
            <a:off x="4343400" y="2198688"/>
            <a:ext cx="457200" cy="441325"/>
          </a:xfrm>
        </p:spPr>
        <p:txBody>
          <a:bodyPr/>
          <a:lstStyle>
            <a:lvl1pPr>
              <a:defRPr>
                <a:latin typeface="Times New Roman" panose="02020603050405020304" pitchFamily="18" charset="0"/>
              </a:defRPr>
            </a:lvl1pPr>
          </a:lstStyle>
          <a:p>
            <a:fld id="{ED917CFD-751A-4339-AF0C-78E56735946B}" type="slidenum">
              <a:rPr lang="en-US" altLang="en-US"/>
              <a:pPr/>
              <a:t>‹#›</a:t>
            </a:fld>
            <a:endParaRPr lang="en-US" altLang="en-US"/>
          </a:p>
        </p:txBody>
      </p:sp>
    </p:spTree>
    <p:extLst>
      <p:ext uri="{BB962C8B-B14F-4D97-AF65-F5344CB8AC3E}">
        <p14:creationId xmlns:p14="http://schemas.microsoft.com/office/powerpoint/2010/main" val="3109709409"/>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bg>
      <p:bgPr>
        <a:solidFill>
          <a:schemeClr val="bg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chemeClr val="accent3">
                    <a:shade val="75000"/>
                  </a:schemeClr>
                </a:solidFill>
              </a:defRPr>
            </a:lvl1pPr>
          </a:lstStyle>
          <a:p>
            <a:r>
              <a:rPr lang="ru-RU"/>
              <a:t>Образец заголовка</a:t>
            </a:r>
            <a:endParaRPr lang="en-US"/>
          </a:p>
        </p:txBody>
      </p:sp>
      <p:sp>
        <p:nvSpPr>
          <p:cNvPr id="8" name="Объект 7"/>
          <p:cNvSpPr>
            <a:spLocks noGrp="1"/>
          </p:cNvSpPr>
          <p:nvPr>
            <p:ph sz="quarter" idx="1"/>
          </p:nvPr>
        </p:nvSpPr>
        <p:spPr>
          <a:xfrm>
            <a:off x="301752" y="1527048"/>
            <a:ext cx="8503920" cy="45720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a:extLst>
              <a:ext uri="{FF2B5EF4-FFF2-40B4-BE49-F238E27FC236}">
                <a16:creationId xmlns:a16="http://schemas.microsoft.com/office/drawing/2014/main" id="{C718EC5D-5EF3-4167-B0C5-A3A191D320A7}"/>
              </a:ext>
            </a:extLst>
          </p:cNvPr>
          <p:cNvSpPr>
            <a:spLocks noGrp="1"/>
          </p:cNvSpPr>
          <p:nvPr>
            <p:ph type="dt" sz="half" idx="10"/>
          </p:nvPr>
        </p:nvSpPr>
        <p:spPr/>
        <p:txBody>
          <a:bodyPr/>
          <a:lstStyle>
            <a:lvl1pPr>
              <a:defRPr>
                <a:latin typeface="Times New Roman" pitchFamily="18" charset="0"/>
              </a:defRPr>
            </a:lvl1pPr>
          </a:lstStyle>
          <a:p>
            <a:pPr>
              <a:defRPr/>
            </a:pPr>
            <a:fld id="{98494CAF-9499-44B4-A1DF-F298A1BB1B6A}" type="datetime1">
              <a:rPr lang="en-US"/>
              <a:pPr>
                <a:defRPr/>
              </a:pPr>
              <a:t>2/25/2023</a:t>
            </a:fld>
            <a:endParaRPr lang="en-US"/>
          </a:p>
        </p:txBody>
      </p:sp>
      <p:sp>
        <p:nvSpPr>
          <p:cNvPr id="5" name="Нижний колонтитул 4">
            <a:extLst>
              <a:ext uri="{FF2B5EF4-FFF2-40B4-BE49-F238E27FC236}">
                <a16:creationId xmlns:a16="http://schemas.microsoft.com/office/drawing/2014/main" id="{655D9F97-F0B3-4948-B442-216CBFEEE15B}"/>
              </a:ext>
            </a:extLst>
          </p:cNvPr>
          <p:cNvSpPr>
            <a:spLocks noGrp="1"/>
          </p:cNvSpPr>
          <p:nvPr>
            <p:ph type="ftr" sz="quarter" idx="11"/>
          </p:nvPr>
        </p:nvSpPr>
        <p:spPr/>
        <p:txBody>
          <a:bodyPr/>
          <a:lstStyle>
            <a:lvl1pPr>
              <a:defRPr>
                <a:latin typeface="Times New Roman" pitchFamily="18" charset="0"/>
              </a:defRPr>
            </a:lvl1pPr>
          </a:lstStyle>
          <a:p>
            <a:pPr>
              <a:defRPr/>
            </a:pPr>
            <a:endParaRPr lang="en-US"/>
          </a:p>
        </p:txBody>
      </p:sp>
      <p:sp>
        <p:nvSpPr>
          <p:cNvPr id="6" name="Номер слайда 5">
            <a:extLst>
              <a:ext uri="{FF2B5EF4-FFF2-40B4-BE49-F238E27FC236}">
                <a16:creationId xmlns:a16="http://schemas.microsoft.com/office/drawing/2014/main" id="{8D11F3A9-800B-435E-AED0-9A223AC4366B}"/>
              </a:ext>
            </a:extLst>
          </p:cNvPr>
          <p:cNvSpPr>
            <a:spLocks noGrp="1"/>
          </p:cNvSpPr>
          <p:nvPr>
            <p:ph type="sldNum" sz="quarter" idx="12"/>
          </p:nvPr>
        </p:nvSpPr>
        <p:spPr>
          <a:xfrm>
            <a:off x="4362450" y="1027113"/>
            <a:ext cx="457200" cy="441325"/>
          </a:xfrm>
        </p:spPr>
        <p:txBody>
          <a:bodyPr/>
          <a:lstStyle>
            <a:lvl1pPr>
              <a:defRPr>
                <a:latin typeface="Times New Roman" panose="02020603050405020304" pitchFamily="18" charset="0"/>
              </a:defRPr>
            </a:lvl1pPr>
          </a:lstStyle>
          <a:p>
            <a:fld id="{03D9C289-39B1-44A5-8AE9-20F4DD6056E7}" type="slidenum">
              <a:rPr lang="en-US" altLang="en-US"/>
              <a:pPr/>
              <a:t>‹#›</a:t>
            </a:fld>
            <a:endParaRPr lang="en-US" altLang="en-US"/>
          </a:p>
        </p:txBody>
      </p:sp>
    </p:spTree>
    <p:extLst>
      <p:ext uri="{BB962C8B-B14F-4D97-AF65-F5344CB8AC3E}">
        <p14:creationId xmlns:p14="http://schemas.microsoft.com/office/powerpoint/2010/main" val="2768628347"/>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4" name="Прямоугольник 19">
            <a:extLst>
              <a:ext uri="{FF2B5EF4-FFF2-40B4-BE49-F238E27FC236}">
                <a16:creationId xmlns:a16="http://schemas.microsoft.com/office/drawing/2014/main" id="{08C94979-EFDF-46F6-A829-B5EC5F8EC5D3}"/>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ru-RU" altLang="en-US" sz="1800">
              <a:solidFill>
                <a:srgbClr val="000000"/>
              </a:solidFill>
              <a:latin typeface="Garamond" panose="02020404030301010803" pitchFamily="18" charset="0"/>
            </a:endParaRPr>
          </a:p>
        </p:txBody>
      </p:sp>
      <p:sp>
        <p:nvSpPr>
          <p:cNvPr id="5" name="Прямоугольник 20">
            <a:extLst>
              <a:ext uri="{FF2B5EF4-FFF2-40B4-BE49-F238E27FC236}">
                <a16:creationId xmlns:a16="http://schemas.microsoft.com/office/drawing/2014/main" id="{20FFCF4F-224E-4890-BA1F-69ECAEB147C2}"/>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ru-RU" altLang="en-US" sz="1800">
              <a:solidFill>
                <a:srgbClr val="000000"/>
              </a:solidFill>
              <a:latin typeface="Garamond" panose="02020404030301010803" pitchFamily="18" charset="0"/>
            </a:endParaRPr>
          </a:p>
        </p:txBody>
      </p:sp>
      <p:sp>
        <p:nvSpPr>
          <p:cNvPr id="6" name="Прямоугольник 23">
            <a:extLst>
              <a:ext uri="{FF2B5EF4-FFF2-40B4-BE49-F238E27FC236}">
                <a16:creationId xmlns:a16="http://schemas.microsoft.com/office/drawing/2014/main" id="{564784F1-DD51-4B10-9C6B-E922BFBFF467}"/>
              </a:ext>
            </a:extLst>
          </p:cNvPr>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ru-RU" altLang="en-US" sz="1800">
              <a:solidFill>
                <a:srgbClr val="000000"/>
              </a:solidFill>
              <a:latin typeface="Garamond" panose="02020404030301010803" pitchFamily="18" charset="0"/>
            </a:endParaRPr>
          </a:p>
        </p:txBody>
      </p:sp>
      <p:sp>
        <p:nvSpPr>
          <p:cNvPr id="7" name="Прямоугольник 24">
            <a:extLst>
              <a:ext uri="{FF2B5EF4-FFF2-40B4-BE49-F238E27FC236}">
                <a16:creationId xmlns:a16="http://schemas.microsoft.com/office/drawing/2014/main" id="{E75D551B-6FC8-41B4-9DAC-B3CE9A3DB85C}"/>
              </a:ext>
            </a:extLst>
          </p:cNvPr>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ru-RU" altLang="en-US" sz="1800">
              <a:solidFill>
                <a:srgbClr val="000000"/>
              </a:solidFill>
              <a:latin typeface="Garamond" panose="02020404030301010803" pitchFamily="18" charset="0"/>
            </a:endParaRPr>
          </a:p>
        </p:txBody>
      </p:sp>
      <p:sp>
        <p:nvSpPr>
          <p:cNvPr id="8" name="Прямоугольник 25">
            <a:extLst>
              <a:ext uri="{FF2B5EF4-FFF2-40B4-BE49-F238E27FC236}">
                <a16:creationId xmlns:a16="http://schemas.microsoft.com/office/drawing/2014/main" id="{87F1A421-9460-4BC9-9383-C83A1C10CF6A}"/>
              </a:ext>
            </a:extLst>
          </p:cNvPr>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ru-RU" altLang="en-US" sz="1800">
              <a:solidFill>
                <a:srgbClr val="000000"/>
              </a:solidFill>
              <a:latin typeface="Garamond" panose="02020404030301010803" pitchFamily="18" charset="0"/>
            </a:endParaRPr>
          </a:p>
        </p:txBody>
      </p:sp>
      <p:sp>
        <p:nvSpPr>
          <p:cNvPr id="9" name="Прямоугольник 26">
            <a:extLst>
              <a:ext uri="{FF2B5EF4-FFF2-40B4-BE49-F238E27FC236}">
                <a16:creationId xmlns:a16="http://schemas.microsoft.com/office/drawing/2014/main" id="{01441276-1AA6-4B3C-8D54-80B19389CD7E}"/>
              </a:ext>
            </a:extLst>
          </p:cNvPr>
          <p:cNvSpPr>
            <a:spLocks noChangeArrowheads="1"/>
          </p:cNvSpPr>
          <p:nvPr/>
        </p:nvSpPr>
        <p:spPr bwMode="auto">
          <a:xfrm>
            <a:off x="155575" y="142875"/>
            <a:ext cx="8832850" cy="2139950"/>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ru-RU" altLang="en-US" sz="1800">
              <a:solidFill>
                <a:srgbClr val="000000"/>
              </a:solidFill>
              <a:latin typeface="Garamond" panose="02020404030301010803" pitchFamily="18" charset="0"/>
            </a:endParaRPr>
          </a:p>
        </p:txBody>
      </p:sp>
      <p:sp>
        <p:nvSpPr>
          <p:cNvPr id="10" name="Прямоугольник 21">
            <a:extLst>
              <a:ext uri="{FF2B5EF4-FFF2-40B4-BE49-F238E27FC236}">
                <a16:creationId xmlns:a16="http://schemas.microsoft.com/office/drawing/2014/main" id="{1F44838A-A9C3-44FA-A2D5-0355467B3EC7}"/>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latin typeface="Garamond" pitchFamily="18" charset="0"/>
            </a:endParaRPr>
          </a:p>
        </p:txBody>
      </p:sp>
      <p:sp>
        <p:nvSpPr>
          <p:cNvPr id="11" name="Прямоугольник 23">
            <a:extLst>
              <a:ext uri="{FF2B5EF4-FFF2-40B4-BE49-F238E27FC236}">
                <a16:creationId xmlns:a16="http://schemas.microsoft.com/office/drawing/2014/main" id="{0C6B733F-2C52-4B36-BA20-17C753AABDF3}"/>
              </a:ext>
            </a:extLst>
          </p:cNvPr>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latin typeface="Garamond" pitchFamily="18" charset="0"/>
            </a:endParaRPr>
          </a:p>
        </p:txBody>
      </p:sp>
      <p:sp>
        <p:nvSpPr>
          <p:cNvPr id="12" name="Прямая соединительная линия 24">
            <a:extLst>
              <a:ext uri="{FF2B5EF4-FFF2-40B4-BE49-F238E27FC236}">
                <a16:creationId xmlns:a16="http://schemas.microsoft.com/office/drawing/2014/main" id="{CA8ABDE4-758B-4FB6-A8AE-125BC90A193D}"/>
              </a:ext>
            </a:extLst>
          </p:cNvPr>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latin typeface="Garamond" pitchFamily="18" charset="0"/>
            </a:endParaRPr>
          </a:p>
        </p:txBody>
      </p:sp>
      <p:sp>
        <p:nvSpPr>
          <p:cNvPr id="13" name="Овал 25">
            <a:extLst>
              <a:ext uri="{FF2B5EF4-FFF2-40B4-BE49-F238E27FC236}">
                <a16:creationId xmlns:a16="http://schemas.microsoft.com/office/drawing/2014/main" id="{D3614BD6-5960-462F-937F-E450B461BB0E}"/>
              </a:ext>
            </a:extLst>
          </p:cNvPr>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4" name="Овал 26">
            <a:extLst>
              <a:ext uri="{FF2B5EF4-FFF2-40B4-BE49-F238E27FC236}">
                <a16:creationId xmlns:a16="http://schemas.microsoft.com/office/drawing/2014/main" id="{4D362297-CA3C-4B9D-8223-A9598A36B465}"/>
              </a:ext>
            </a:extLst>
          </p:cNvPr>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3" name="Текст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a:t>Образец текста</a:t>
            </a:r>
          </a:p>
        </p:txBody>
      </p:sp>
      <p:sp>
        <p:nvSpPr>
          <p:cNvPr id="2" name="Заголовок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ru-RU"/>
              <a:t>Образец заголовка</a:t>
            </a:r>
            <a:endParaRPr lang="en-US"/>
          </a:p>
        </p:txBody>
      </p:sp>
      <p:sp>
        <p:nvSpPr>
          <p:cNvPr id="15" name="Нижний колонтитул 4">
            <a:extLst>
              <a:ext uri="{FF2B5EF4-FFF2-40B4-BE49-F238E27FC236}">
                <a16:creationId xmlns:a16="http://schemas.microsoft.com/office/drawing/2014/main" id="{2D4B0E76-B8BB-4E44-81FC-3A9741D252E1}"/>
              </a:ext>
            </a:extLst>
          </p:cNvPr>
          <p:cNvSpPr>
            <a:spLocks noGrp="1"/>
          </p:cNvSpPr>
          <p:nvPr>
            <p:ph type="ftr" sz="quarter" idx="10"/>
          </p:nvPr>
        </p:nvSpPr>
        <p:spPr/>
        <p:txBody>
          <a:bodyPr/>
          <a:lstStyle>
            <a:lvl1pPr>
              <a:defRPr>
                <a:latin typeface="Times New Roman" pitchFamily="18" charset="0"/>
              </a:defRPr>
            </a:lvl1pPr>
          </a:lstStyle>
          <a:p>
            <a:pPr>
              <a:defRPr/>
            </a:pPr>
            <a:endParaRPr lang="en-US"/>
          </a:p>
        </p:txBody>
      </p:sp>
      <p:sp>
        <p:nvSpPr>
          <p:cNvPr id="16" name="Дата 3">
            <a:extLst>
              <a:ext uri="{FF2B5EF4-FFF2-40B4-BE49-F238E27FC236}">
                <a16:creationId xmlns:a16="http://schemas.microsoft.com/office/drawing/2014/main" id="{FAC2E131-7673-4AC4-9B1B-5ED0D5B1EDC9}"/>
              </a:ext>
            </a:extLst>
          </p:cNvPr>
          <p:cNvSpPr>
            <a:spLocks noGrp="1"/>
          </p:cNvSpPr>
          <p:nvPr>
            <p:ph type="dt" sz="half" idx="11"/>
          </p:nvPr>
        </p:nvSpPr>
        <p:spPr/>
        <p:txBody>
          <a:bodyPr/>
          <a:lstStyle>
            <a:lvl1pPr>
              <a:defRPr>
                <a:latin typeface="Times New Roman" pitchFamily="18" charset="0"/>
              </a:defRPr>
            </a:lvl1pPr>
          </a:lstStyle>
          <a:p>
            <a:pPr>
              <a:defRPr/>
            </a:pPr>
            <a:fld id="{7218655F-C9D4-4767-82C4-205E067B1717}" type="datetime1">
              <a:rPr lang="en-US"/>
              <a:pPr>
                <a:defRPr/>
              </a:pPr>
              <a:t>2/25/2023</a:t>
            </a:fld>
            <a:endParaRPr lang="en-US"/>
          </a:p>
        </p:txBody>
      </p:sp>
      <p:sp>
        <p:nvSpPr>
          <p:cNvPr id="17" name="Номер слайда 5">
            <a:extLst>
              <a:ext uri="{FF2B5EF4-FFF2-40B4-BE49-F238E27FC236}">
                <a16:creationId xmlns:a16="http://schemas.microsoft.com/office/drawing/2014/main" id="{595BED18-6AF4-4BD0-AB83-E038CADE045F}"/>
              </a:ext>
            </a:extLst>
          </p:cNvPr>
          <p:cNvSpPr>
            <a:spLocks noGrp="1"/>
          </p:cNvSpPr>
          <p:nvPr>
            <p:ph type="sldNum" sz="quarter" idx="12"/>
          </p:nvPr>
        </p:nvSpPr>
        <p:spPr>
          <a:xfrm>
            <a:off x="4343400" y="2198688"/>
            <a:ext cx="457200" cy="441325"/>
          </a:xfrm>
        </p:spPr>
        <p:txBody>
          <a:bodyPr/>
          <a:lstStyle>
            <a:lvl1pPr>
              <a:defRPr>
                <a:latin typeface="Times New Roman" panose="02020603050405020304" pitchFamily="18" charset="0"/>
              </a:defRPr>
            </a:lvl1pPr>
          </a:lstStyle>
          <a:p>
            <a:fld id="{823EAD5E-71C3-4A73-875E-FFCD4731A9CF}" type="slidenum">
              <a:rPr lang="en-US" altLang="en-US"/>
              <a:pPr/>
              <a:t>‹#›</a:t>
            </a:fld>
            <a:endParaRPr lang="en-US" altLang="en-US"/>
          </a:p>
        </p:txBody>
      </p:sp>
    </p:spTree>
    <p:extLst>
      <p:ext uri="{BB962C8B-B14F-4D97-AF65-F5344CB8AC3E}">
        <p14:creationId xmlns:p14="http://schemas.microsoft.com/office/powerpoint/2010/main" val="1498649139"/>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bg>
      <p:bgPr>
        <a:solidFill>
          <a:schemeClr val="bg2"/>
        </a:solidFill>
        <a:effectLst/>
      </p:bgPr>
    </p:bg>
    <p:spTree>
      <p:nvGrpSpPr>
        <p:cNvPr id="1" name=""/>
        <p:cNvGrpSpPr/>
        <p:nvPr/>
      </p:nvGrpSpPr>
      <p:grpSpPr>
        <a:xfrm>
          <a:off x="0" y="0"/>
          <a:ext cx="0" cy="0"/>
          <a:chOff x="0" y="0"/>
          <a:chExt cx="0" cy="0"/>
        </a:xfrm>
      </p:grpSpPr>
      <p:sp>
        <p:nvSpPr>
          <p:cNvPr id="5" name="Прямая соединительная линия 19">
            <a:extLst>
              <a:ext uri="{FF2B5EF4-FFF2-40B4-BE49-F238E27FC236}">
                <a16:creationId xmlns:a16="http://schemas.microsoft.com/office/drawing/2014/main" id="{F6827CA8-D840-4A78-95DF-642BA32E8914}"/>
              </a:ext>
            </a:extLst>
          </p:cNvPr>
          <p:cNvSpPr>
            <a:spLocks noChangeShapeType="1"/>
          </p:cNvSpPr>
          <p:nvPr/>
        </p:nvSpPr>
        <p:spPr bwMode="auto">
          <a:xfrm flipV="1">
            <a:off x="4562475" y="1576388"/>
            <a:ext cx="9525" cy="4818062"/>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Заголовок 1"/>
          <p:cNvSpPr>
            <a:spLocks noGrp="1"/>
          </p:cNvSpPr>
          <p:nvPr>
            <p:ph type="title"/>
          </p:nvPr>
        </p:nvSpPr>
        <p:spPr>
          <a:xfrm>
            <a:off x="301752" y="228600"/>
            <a:ext cx="8534400" cy="758952"/>
          </a:xfrm>
        </p:spPr>
        <p:txBody>
          <a:bodyPr/>
          <a:lstStyle/>
          <a:p>
            <a:r>
              <a:rPr lang="ru-RU"/>
              <a:t>Образец заголовка</a:t>
            </a:r>
            <a:endParaRPr lang="en-US"/>
          </a:p>
        </p:txBody>
      </p:sp>
      <p:sp>
        <p:nvSpPr>
          <p:cNvPr id="10" name="Объект 9"/>
          <p:cNvSpPr>
            <a:spLocks noGrp="1"/>
          </p:cNvSpPr>
          <p:nvPr>
            <p:ph sz="half" idx="1"/>
          </p:nvPr>
        </p:nvSpPr>
        <p:spPr>
          <a:xfrm>
            <a:off x="301752" y="1371600"/>
            <a:ext cx="4038600" cy="4681728"/>
          </a:xfrm>
        </p:spPr>
        <p:txBody>
          <a:bodyPr/>
          <a:lstStyle>
            <a:lvl1pPr>
              <a:defRPr sz="2500"/>
            </a:lvl1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2" name="Объект 11"/>
          <p:cNvSpPr>
            <a:spLocks noGrp="1"/>
          </p:cNvSpPr>
          <p:nvPr>
            <p:ph sz="half" idx="2"/>
          </p:nvPr>
        </p:nvSpPr>
        <p:spPr>
          <a:xfrm>
            <a:off x="4800600" y="1371600"/>
            <a:ext cx="4038600" cy="4681728"/>
          </a:xfrm>
        </p:spPr>
        <p:txBody>
          <a:bodyPr/>
          <a:lstStyle>
            <a:lvl1pPr>
              <a:defRPr sz="2500"/>
            </a:lvl1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Дата 4">
            <a:extLst>
              <a:ext uri="{FF2B5EF4-FFF2-40B4-BE49-F238E27FC236}">
                <a16:creationId xmlns:a16="http://schemas.microsoft.com/office/drawing/2014/main" id="{B7DA045D-A11A-41B1-8596-813DDB0E7387}"/>
              </a:ext>
            </a:extLst>
          </p:cNvPr>
          <p:cNvSpPr>
            <a:spLocks noGrp="1"/>
          </p:cNvSpPr>
          <p:nvPr>
            <p:ph type="dt" sz="half" idx="10"/>
          </p:nvPr>
        </p:nvSpPr>
        <p:spPr>
          <a:xfrm>
            <a:off x="5791200" y="6410325"/>
            <a:ext cx="3044825" cy="365125"/>
          </a:xfrm>
        </p:spPr>
        <p:txBody>
          <a:bodyPr/>
          <a:lstStyle>
            <a:lvl1pPr>
              <a:defRPr>
                <a:latin typeface="Times New Roman" pitchFamily="18" charset="0"/>
              </a:defRPr>
            </a:lvl1pPr>
          </a:lstStyle>
          <a:p>
            <a:pPr>
              <a:defRPr/>
            </a:pPr>
            <a:fld id="{21EB4404-BBD3-4CA0-9AD7-E5FC725A7412}" type="datetime1">
              <a:rPr lang="en-US"/>
              <a:pPr>
                <a:defRPr/>
              </a:pPr>
              <a:t>2/25/2023</a:t>
            </a:fld>
            <a:endParaRPr lang="en-US"/>
          </a:p>
        </p:txBody>
      </p:sp>
      <p:sp>
        <p:nvSpPr>
          <p:cNvPr id="7" name="Нижний колонтитул 5">
            <a:extLst>
              <a:ext uri="{FF2B5EF4-FFF2-40B4-BE49-F238E27FC236}">
                <a16:creationId xmlns:a16="http://schemas.microsoft.com/office/drawing/2014/main" id="{4929BDC4-5A8F-49D0-8EF7-E76D4BE2E23E}"/>
              </a:ext>
            </a:extLst>
          </p:cNvPr>
          <p:cNvSpPr>
            <a:spLocks noGrp="1"/>
          </p:cNvSpPr>
          <p:nvPr>
            <p:ph type="ftr" sz="quarter" idx="11"/>
          </p:nvPr>
        </p:nvSpPr>
        <p:spPr/>
        <p:txBody>
          <a:bodyPr/>
          <a:lstStyle>
            <a:lvl1pPr>
              <a:defRPr>
                <a:latin typeface="Times New Roman" pitchFamily="18" charset="0"/>
              </a:defRPr>
            </a:lvl1pPr>
          </a:lstStyle>
          <a:p>
            <a:pPr>
              <a:defRPr/>
            </a:pPr>
            <a:endParaRPr lang="en-US"/>
          </a:p>
        </p:txBody>
      </p:sp>
      <p:sp>
        <p:nvSpPr>
          <p:cNvPr id="8" name="Номер слайда 6">
            <a:extLst>
              <a:ext uri="{FF2B5EF4-FFF2-40B4-BE49-F238E27FC236}">
                <a16:creationId xmlns:a16="http://schemas.microsoft.com/office/drawing/2014/main" id="{49AF2707-12A5-4296-A661-B7AADF9FCA80}"/>
              </a:ext>
            </a:extLst>
          </p:cNvPr>
          <p:cNvSpPr>
            <a:spLocks noGrp="1"/>
          </p:cNvSpPr>
          <p:nvPr>
            <p:ph type="sldNum" sz="quarter" idx="12"/>
          </p:nvPr>
        </p:nvSpPr>
        <p:spPr/>
        <p:txBody>
          <a:bodyPr/>
          <a:lstStyle>
            <a:lvl1pPr>
              <a:defRPr>
                <a:latin typeface="Times New Roman" panose="02020603050405020304" pitchFamily="18" charset="0"/>
              </a:defRPr>
            </a:lvl1pPr>
          </a:lstStyle>
          <a:p>
            <a:fld id="{2E66F4C5-C8DE-45C2-9A5A-B30FEAED2043}" type="slidenum">
              <a:rPr lang="en-US" altLang="en-US"/>
              <a:pPr/>
              <a:t>‹#›</a:t>
            </a:fld>
            <a:endParaRPr lang="en-US" altLang="en-US"/>
          </a:p>
        </p:txBody>
      </p:sp>
    </p:spTree>
    <p:extLst>
      <p:ext uri="{BB962C8B-B14F-4D97-AF65-F5344CB8AC3E}">
        <p14:creationId xmlns:p14="http://schemas.microsoft.com/office/powerpoint/2010/main" val="3814846605"/>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Pr>
        <a:solidFill>
          <a:schemeClr val="bg2"/>
        </a:solidFill>
        <a:effectLst/>
      </p:bgPr>
    </p:bg>
    <p:spTree>
      <p:nvGrpSpPr>
        <p:cNvPr id="1" name=""/>
        <p:cNvGrpSpPr/>
        <p:nvPr/>
      </p:nvGrpSpPr>
      <p:grpSpPr>
        <a:xfrm>
          <a:off x="0" y="0"/>
          <a:ext cx="0" cy="0"/>
          <a:chOff x="0" y="0"/>
          <a:chExt cx="0" cy="0"/>
        </a:xfrm>
      </p:grpSpPr>
      <p:sp>
        <p:nvSpPr>
          <p:cNvPr id="7" name="Прямая соединительная линия 19">
            <a:extLst>
              <a:ext uri="{FF2B5EF4-FFF2-40B4-BE49-F238E27FC236}">
                <a16:creationId xmlns:a16="http://schemas.microsoft.com/office/drawing/2014/main" id="{68EEA268-0981-40C7-B42C-C757CB65C063}"/>
              </a:ext>
            </a:extLst>
          </p:cNvPr>
          <p:cNvSpPr>
            <a:spLocks noChangeShapeType="1"/>
          </p:cNvSpPr>
          <p:nvPr/>
        </p:nvSpPr>
        <p:spPr bwMode="auto">
          <a:xfrm flipV="1">
            <a:off x="4572000" y="2200275"/>
            <a:ext cx="0" cy="4187825"/>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Прямоугольник 20">
            <a:extLst>
              <a:ext uri="{FF2B5EF4-FFF2-40B4-BE49-F238E27FC236}">
                <a16:creationId xmlns:a16="http://schemas.microsoft.com/office/drawing/2014/main" id="{180FEDA5-02DF-4A8E-A240-8ACCFF3402DD}"/>
              </a:ext>
            </a:extLst>
          </p:cNvPr>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ru-RU" altLang="en-US" sz="1800">
              <a:solidFill>
                <a:srgbClr val="000000"/>
              </a:solidFill>
              <a:latin typeface="Garamond" panose="02020404030301010803" pitchFamily="18" charset="0"/>
            </a:endParaRPr>
          </a:p>
        </p:txBody>
      </p:sp>
      <p:sp>
        <p:nvSpPr>
          <p:cNvPr id="9" name="Прямоугольник 23">
            <a:extLst>
              <a:ext uri="{FF2B5EF4-FFF2-40B4-BE49-F238E27FC236}">
                <a16:creationId xmlns:a16="http://schemas.microsoft.com/office/drawing/2014/main" id="{EBB1A38F-164A-4738-BFD2-0F52F9453AE2}"/>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ru-RU" altLang="en-US" sz="1800">
              <a:solidFill>
                <a:srgbClr val="000000"/>
              </a:solidFill>
              <a:latin typeface="Garamond" panose="02020404030301010803" pitchFamily="18" charset="0"/>
            </a:endParaRPr>
          </a:p>
        </p:txBody>
      </p:sp>
      <p:sp>
        <p:nvSpPr>
          <p:cNvPr id="10" name="Прямоугольник 24">
            <a:extLst>
              <a:ext uri="{FF2B5EF4-FFF2-40B4-BE49-F238E27FC236}">
                <a16:creationId xmlns:a16="http://schemas.microsoft.com/office/drawing/2014/main" id="{D654D1FF-9F05-460B-BDA2-736DF0A09F4D}"/>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ru-RU" altLang="en-US" sz="1800">
              <a:solidFill>
                <a:srgbClr val="000000"/>
              </a:solidFill>
              <a:latin typeface="Garamond" panose="02020404030301010803" pitchFamily="18" charset="0"/>
            </a:endParaRPr>
          </a:p>
        </p:txBody>
      </p:sp>
      <p:sp>
        <p:nvSpPr>
          <p:cNvPr id="11" name="Прямоугольник 25">
            <a:extLst>
              <a:ext uri="{FF2B5EF4-FFF2-40B4-BE49-F238E27FC236}">
                <a16:creationId xmlns:a16="http://schemas.microsoft.com/office/drawing/2014/main" id="{CDE02C8B-1B78-4682-8C9C-285BE4DD4510}"/>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ru-RU" altLang="en-US" sz="1800">
              <a:solidFill>
                <a:srgbClr val="000000"/>
              </a:solidFill>
              <a:latin typeface="Garamond" panose="02020404030301010803" pitchFamily="18" charset="0"/>
            </a:endParaRPr>
          </a:p>
        </p:txBody>
      </p:sp>
      <p:sp>
        <p:nvSpPr>
          <p:cNvPr id="12" name="Прямоугольник 20">
            <a:extLst>
              <a:ext uri="{FF2B5EF4-FFF2-40B4-BE49-F238E27FC236}">
                <a16:creationId xmlns:a16="http://schemas.microsoft.com/office/drawing/2014/main" id="{64EC4D4A-B085-4471-B9A9-365B29D99E7F}"/>
              </a:ext>
            </a:extLst>
          </p:cNvPr>
          <p:cNvSpPr/>
          <p:nvPr/>
        </p:nvSpPr>
        <p:spPr>
          <a:xfrm>
            <a:off x="152400" y="1371600"/>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3" name="Прямоугольник 21">
            <a:extLst>
              <a:ext uri="{FF2B5EF4-FFF2-40B4-BE49-F238E27FC236}">
                <a16:creationId xmlns:a16="http://schemas.microsoft.com/office/drawing/2014/main" id="{F5201525-AA3A-4D31-9302-6E77B7DC19AC}"/>
              </a:ext>
            </a:extLst>
          </p:cNvPr>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latin typeface="Garamond" pitchFamily="18" charset="0"/>
            </a:endParaRPr>
          </a:p>
        </p:txBody>
      </p:sp>
      <p:sp>
        <p:nvSpPr>
          <p:cNvPr id="14" name="Прямая соединительная линия 23">
            <a:extLst>
              <a:ext uri="{FF2B5EF4-FFF2-40B4-BE49-F238E27FC236}">
                <a16:creationId xmlns:a16="http://schemas.microsoft.com/office/drawing/2014/main" id="{0A220474-E67B-4611-8FAF-F317DB177ADF}"/>
              </a:ext>
            </a:extLst>
          </p:cNvPr>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latin typeface="Garamond" pitchFamily="18" charset="0"/>
            </a:endParaRPr>
          </a:p>
        </p:txBody>
      </p:sp>
      <p:sp>
        <p:nvSpPr>
          <p:cNvPr id="15" name="Прямоугольник 24">
            <a:extLst>
              <a:ext uri="{FF2B5EF4-FFF2-40B4-BE49-F238E27FC236}">
                <a16:creationId xmlns:a16="http://schemas.microsoft.com/office/drawing/2014/main" id="{EF311717-0291-450F-993B-F25B5FCBF1A3}"/>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latin typeface="Garamond" pitchFamily="18" charset="0"/>
            </a:endParaRPr>
          </a:p>
        </p:txBody>
      </p:sp>
      <p:sp>
        <p:nvSpPr>
          <p:cNvPr id="16" name="Овал 25">
            <a:extLst>
              <a:ext uri="{FF2B5EF4-FFF2-40B4-BE49-F238E27FC236}">
                <a16:creationId xmlns:a16="http://schemas.microsoft.com/office/drawing/2014/main" id="{82362390-03B4-4835-82C6-183A19F907AC}"/>
              </a:ext>
            </a:extLst>
          </p:cNvPr>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7" name="Овал 26">
            <a:extLst>
              <a:ext uri="{FF2B5EF4-FFF2-40B4-BE49-F238E27FC236}">
                <a16:creationId xmlns:a16="http://schemas.microsoft.com/office/drawing/2014/main" id="{79549DFD-D683-4B8D-BC09-BF4294873AF7}"/>
              </a:ext>
            </a:extLst>
          </p:cNvPr>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3" name="Текст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ru-RU"/>
              <a:t>Образец текста</a:t>
            </a:r>
          </a:p>
        </p:txBody>
      </p:sp>
      <p:sp>
        <p:nvSpPr>
          <p:cNvPr id="4" name="Текст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ru-RU"/>
              <a:t>Образец текста</a:t>
            </a:r>
          </a:p>
        </p:txBody>
      </p:sp>
      <p:sp>
        <p:nvSpPr>
          <p:cNvPr id="24" name="Объект 23"/>
          <p:cNvSpPr>
            <a:spLocks noGrp="1"/>
          </p:cNvSpPr>
          <p:nvPr>
            <p:ph sz="quarter" idx="2"/>
          </p:nvPr>
        </p:nvSpPr>
        <p:spPr>
          <a:xfrm>
            <a:off x="301752" y="2471383"/>
            <a:ext cx="4041648" cy="38184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26" name="Объект 25"/>
          <p:cNvSpPr>
            <a:spLocks noGrp="1"/>
          </p:cNvSpPr>
          <p:nvPr>
            <p:ph sz="quarter" idx="4"/>
          </p:nvPr>
        </p:nvSpPr>
        <p:spPr>
          <a:xfrm>
            <a:off x="4800600" y="2471383"/>
            <a:ext cx="4038600" cy="382219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23" name="Заголовок 22"/>
          <p:cNvSpPr>
            <a:spLocks noGrp="1"/>
          </p:cNvSpPr>
          <p:nvPr>
            <p:ph type="title"/>
          </p:nvPr>
        </p:nvSpPr>
        <p:spPr/>
        <p:txBody>
          <a:bodyPr rtlCol="0"/>
          <a:lstStyle/>
          <a:p>
            <a:r>
              <a:rPr lang="ru-RU"/>
              <a:t>Образец заголовка</a:t>
            </a:r>
            <a:endParaRPr lang="en-US"/>
          </a:p>
        </p:txBody>
      </p:sp>
      <p:sp>
        <p:nvSpPr>
          <p:cNvPr id="18" name="Дата 6">
            <a:extLst>
              <a:ext uri="{FF2B5EF4-FFF2-40B4-BE49-F238E27FC236}">
                <a16:creationId xmlns:a16="http://schemas.microsoft.com/office/drawing/2014/main" id="{AF1A9F75-677B-4DC0-A0D3-7B65C831CD8E}"/>
              </a:ext>
            </a:extLst>
          </p:cNvPr>
          <p:cNvSpPr>
            <a:spLocks noGrp="1"/>
          </p:cNvSpPr>
          <p:nvPr>
            <p:ph type="dt" sz="half" idx="10"/>
          </p:nvPr>
        </p:nvSpPr>
        <p:spPr/>
        <p:txBody>
          <a:bodyPr/>
          <a:lstStyle>
            <a:lvl1pPr>
              <a:defRPr>
                <a:latin typeface="Times New Roman" pitchFamily="18" charset="0"/>
              </a:defRPr>
            </a:lvl1pPr>
          </a:lstStyle>
          <a:p>
            <a:pPr>
              <a:defRPr/>
            </a:pPr>
            <a:fld id="{B30FD92F-8E45-4AAF-B892-F4C18542E4C2}" type="datetime1">
              <a:rPr lang="en-US"/>
              <a:pPr>
                <a:defRPr/>
              </a:pPr>
              <a:t>2/25/2023</a:t>
            </a:fld>
            <a:endParaRPr lang="en-US"/>
          </a:p>
        </p:txBody>
      </p:sp>
      <p:sp>
        <p:nvSpPr>
          <p:cNvPr id="19" name="Нижний колонтитул 7">
            <a:extLst>
              <a:ext uri="{FF2B5EF4-FFF2-40B4-BE49-F238E27FC236}">
                <a16:creationId xmlns:a16="http://schemas.microsoft.com/office/drawing/2014/main" id="{8759C247-8C76-4773-ADCA-EAB5634A1C27}"/>
              </a:ext>
            </a:extLst>
          </p:cNvPr>
          <p:cNvSpPr>
            <a:spLocks noGrp="1"/>
          </p:cNvSpPr>
          <p:nvPr>
            <p:ph type="ftr" sz="quarter" idx="11"/>
          </p:nvPr>
        </p:nvSpPr>
        <p:spPr>
          <a:xfrm>
            <a:off x="304800" y="6410325"/>
            <a:ext cx="3581400" cy="365125"/>
          </a:xfrm>
        </p:spPr>
        <p:txBody>
          <a:bodyPr/>
          <a:lstStyle>
            <a:lvl1pPr>
              <a:defRPr>
                <a:latin typeface="Times New Roman" pitchFamily="18" charset="0"/>
              </a:defRPr>
            </a:lvl1pPr>
          </a:lstStyle>
          <a:p>
            <a:pPr>
              <a:defRPr/>
            </a:pPr>
            <a:endParaRPr lang="en-US"/>
          </a:p>
        </p:txBody>
      </p:sp>
      <p:sp>
        <p:nvSpPr>
          <p:cNvPr id="20" name="Номер слайда 8">
            <a:extLst>
              <a:ext uri="{FF2B5EF4-FFF2-40B4-BE49-F238E27FC236}">
                <a16:creationId xmlns:a16="http://schemas.microsoft.com/office/drawing/2014/main" id="{88C9C9EF-A6A7-4548-8360-85B14B563946}"/>
              </a:ext>
            </a:extLst>
          </p:cNvPr>
          <p:cNvSpPr>
            <a:spLocks noGrp="1"/>
          </p:cNvSpPr>
          <p:nvPr>
            <p:ph type="sldNum" sz="quarter" idx="12"/>
          </p:nvPr>
        </p:nvSpPr>
        <p:spPr>
          <a:xfrm>
            <a:off x="4343400" y="1042988"/>
            <a:ext cx="457200" cy="441325"/>
          </a:xfrm>
        </p:spPr>
        <p:txBody>
          <a:bodyPr/>
          <a:lstStyle>
            <a:lvl1pPr>
              <a:defRPr>
                <a:latin typeface="Times New Roman" panose="02020603050405020304" pitchFamily="18" charset="0"/>
              </a:defRPr>
            </a:lvl1pPr>
          </a:lstStyle>
          <a:p>
            <a:fld id="{B56215E3-ACBF-48B3-ABEA-8FED85608560}" type="slidenum">
              <a:rPr lang="en-US" altLang="en-US"/>
              <a:pPr/>
              <a:t>‹#›</a:t>
            </a:fld>
            <a:endParaRPr lang="en-US" altLang="en-US"/>
          </a:p>
        </p:txBody>
      </p:sp>
    </p:spTree>
    <p:extLst>
      <p:ext uri="{BB962C8B-B14F-4D97-AF65-F5344CB8AC3E}">
        <p14:creationId xmlns:p14="http://schemas.microsoft.com/office/powerpoint/2010/main" val="231559549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Дата 2">
            <a:extLst>
              <a:ext uri="{FF2B5EF4-FFF2-40B4-BE49-F238E27FC236}">
                <a16:creationId xmlns:a16="http://schemas.microsoft.com/office/drawing/2014/main" id="{9E9C7875-7952-4BEA-AF82-F719BBBE8F54}"/>
              </a:ext>
            </a:extLst>
          </p:cNvPr>
          <p:cNvSpPr>
            <a:spLocks noGrp="1"/>
          </p:cNvSpPr>
          <p:nvPr>
            <p:ph type="dt" sz="half" idx="10"/>
          </p:nvPr>
        </p:nvSpPr>
        <p:spPr/>
        <p:txBody>
          <a:bodyPr/>
          <a:lstStyle>
            <a:lvl1pPr>
              <a:defRPr>
                <a:latin typeface="Times New Roman" pitchFamily="18" charset="0"/>
              </a:defRPr>
            </a:lvl1pPr>
          </a:lstStyle>
          <a:p>
            <a:pPr>
              <a:defRPr/>
            </a:pPr>
            <a:fld id="{1E408DDA-3010-4010-9843-921E93A1A4CB}" type="datetime1">
              <a:rPr lang="en-US"/>
              <a:pPr>
                <a:defRPr/>
              </a:pPr>
              <a:t>2/25/2023</a:t>
            </a:fld>
            <a:endParaRPr lang="en-US"/>
          </a:p>
        </p:txBody>
      </p:sp>
      <p:sp>
        <p:nvSpPr>
          <p:cNvPr id="4" name="Нижний колонтитул 3">
            <a:extLst>
              <a:ext uri="{FF2B5EF4-FFF2-40B4-BE49-F238E27FC236}">
                <a16:creationId xmlns:a16="http://schemas.microsoft.com/office/drawing/2014/main" id="{6343A5C9-6FC9-4D2E-9A60-57410672A286}"/>
              </a:ext>
            </a:extLst>
          </p:cNvPr>
          <p:cNvSpPr>
            <a:spLocks noGrp="1"/>
          </p:cNvSpPr>
          <p:nvPr>
            <p:ph type="ftr" sz="quarter" idx="11"/>
          </p:nvPr>
        </p:nvSpPr>
        <p:spPr/>
        <p:txBody>
          <a:bodyPr/>
          <a:lstStyle>
            <a:lvl1pPr>
              <a:defRPr>
                <a:latin typeface="Times New Roman" pitchFamily="18" charset="0"/>
              </a:defRPr>
            </a:lvl1pPr>
          </a:lstStyle>
          <a:p>
            <a:pPr>
              <a:defRPr/>
            </a:pPr>
            <a:endParaRPr lang="en-US"/>
          </a:p>
        </p:txBody>
      </p:sp>
      <p:sp>
        <p:nvSpPr>
          <p:cNvPr id="5" name="Номер слайда 4">
            <a:extLst>
              <a:ext uri="{FF2B5EF4-FFF2-40B4-BE49-F238E27FC236}">
                <a16:creationId xmlns:a16="http://schemas.microsoft.com/office/drawing/2014/main" id="{86363E1B-D7CE-41B9-B518-53FAAE1E23E9}"/>
              </a:ext>
            </a:extLst>
          </p:cNvPr>
          <p:cNvSpPr>
            <a:spLocks noGrp="1"/>
          </p:cNvSpPr>
          <p:nvPr>
            <p:ph type="sldNum" sz="quarter" idx="12"/>
          </p:nvPr>
        </p:nvSpPr>
        <p:spPr>
          <a:xfrm>
            <a:off x="4343400" y="1036638"/>
            <a:ext cx="457200" cy="441325"/>
          </a:xfrm>
        </p:spPr>
        <p:txBody>
          <a:bodyPr/>
          <a:lstStyle>
            <a:lvl1pPr>
              <a:defRPr>
                <a:latin typeface="Times New Roman" panose="02020603050405020304" pitchFamily="18" charset="0"/>
              </a:defRPr>
            </a:lvl1pPr>
          </a:lstStyle>
          <a:p>
            <a:fld id="{88E1560D-7BEB-4995-BCA5-280ECBF5A932}" type="slidenum">
              <a:rPr lang="en-US" altLang="en-US"/>
              <a:pPr/>
              <a:t>‹#›</a:t>
            </a:fld>
            <a:endParaRPr lang="en-US" altLang="en-US"/>
          </a:p>
        </p:txBody>
      </p:sp>
    </p:spTree>
    <p:extLst>
      <p:ext uri="{BB962C8B-B14F-4D97-AF65-F5344CB8AC3E}">
        <p14:creationId xmlns:p14="http://schemas.microsoft.com/office/powerpoint/2010/main" val="21727821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Прямоугольник 19">
            <a:extLst>
              <a:ext uri="{FF2B5EF4-FFF2-40B4-BE49-F238E27FC236}">
                <a16:creationId xmlns:a16="http://schemas.microsoft.com/office/drawing/2014/main" id="{12A9722A-C3CA-44CF-BB02-9EBFAB6D6222}"/>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ru-RU" altLang="en-US" sz="1800">
              <a:solidFill>
                <a:srgbClr val="000000"/>
              </a:solidFill>
              <a:latin typeface="Garamond" panose="02020404030301010803" pitchFamily="18" charset="0"/>
            </a:endParaRPr>
          </a:p>
        </p:txBody>
      </p:sp>
      <p:sp>
        <p:nvSpPr>
          <p:cNvPr id="3" name="Прямоугольник 20">
            <a:extLst>
              <a:ext uri="{FF2B5EF4-FFF2-40B4-BE49-F238E27FC236}">
                <a16:creationId xmlns:a16="http://schemas.microsoft.com/office/drawing/2014/main" id="{AE4F632A-2ED3-4154-92AF-38C30F8BEBF6}"/>
              </a:ext>
            </a:extLst>
          </p:cNvPr>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ru-RU" altLang="en-US" sz="1800">
              <a:solidFill>
                <a:srgbClr val="000000"/>
              </a:solidFill>
              <a:latin typeface="Garamond" panose="02020404030301010803" pitchFamily="18" charset="0"/>
            </a:endParaRPr>
          </a:p>
        </p:txBody>
      </p:sp>
      <p:sp>
        <p:nvSpPr>
          <p:cNvPr id="4" name="Прямоугольник 23">
            <a:extLst>
              <a:ext uri="{FF2B5EF4-FFF2-40B4-BE49-F238E27FC236}">
                <a16:creationId xmlns:a16="http://schemas.microsoft.com/office/drawing/2014/main" id="{C563B380-D9E1-4199-BC19-CBD7FB3653B2}"/>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ru-RU" altLang="en-US" sz="1800">
              <a:solidFill>
                <a:srgbClr val="000000"/>
              </a:solidFill>
              <a:latin typeface="Garamond" panose="02020404030301010803" pitchFamily="18" charset="0"/>
            </a:endParaRPr>
          </a:p>
        </p:txBody>
      </p:sp>
      <p:sp>
        <p:nvSpPr>
          <p:cNvPr id="5" name="Прямоугольник 24">
            <a:extLst>
              <a:ext uri="{FF2B5EF4-FFF2-40B4-BE49-F238E27FC236}">
                <a16:creationId xmlns:a16="http://schemas.microsoft.com/office/drawing/2014/main" id="{6DF4F2D1-A8A5-4D3E-B05E-59826DB394EA}"/>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ru-RU" altLang="en-US" sz="1800">
              <a:solidFill>
                <a:srgbClr val="000000"/>
              </a:solidFill>
              <a:latin typeface="Garamond" panose="02020404030301010803" pitchFamily="18" charset="0"/>
            </a:endParaRPr>
          </a:p>
        </p:txBody>
      </p:sp>
      <p:sp>
        <p:nvSpPr>
          <p:cNvPr id="6" name="Прямоугольник 19">
            <a:extLst>
              <a:ext uri="{FF2B5EF4-FFF2-40B4-BE49-F238E27FC236}">
                <a16:creationId xmlns:a16="http://schemas.microsoft.com/office/drawing/2014/main" id="{F25A05BE-9DB7-40BF-B33F-A59F6240E50B}"/>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latin typeface="Garamond" pitchFamily="18" charset="0"/>
            </a:endParaRPr>
          </a:p>
        </p:txBody>
      </p:sp>
      <p:sp>
        <p:nvSpPr>
          <p:cNvPr id="7" name="Прямоугольник 20">
            <a:extLst>
              <a:ext uri="{FF2B5EF4-FFF2-40B4-BE49-F238E27FC236}">
                <a16:creationId xmlns:a16="http://schemas.microsoft.com/office/drawing/2014/main" id="{E49658E4-024A-412A-91DD-40F857920B26}"/>
              </a:ext>
            </a:extLst>
          </p:cNvPr>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latin typeface="Garamond" pitchFamily="18" charset="0"/>
            </a:endParaRPr>
          </a:p>
        </p:txBody>
      </p:sp>
      <p:sp>
        <p:nvSpPr>
          <p:cNvPr id="8" name="Дата 1">
            <a:extLst>
              <a:ext uri="{FF2B5EF4-FFF2-40B4-BE49-F238E27FC236}">
                <a16:creationId xmlns:a16="http://schemas.microsoft.com/office/drawing/2014/main" id="{DF2A3CAA-E671-499F-87F6-7ABD1690EF7C}"/>
              </a:ext>
            </a:extLst>
          </p:cNvPr>
          <p:cNvSpPr>
            <a:spLocks noGrp="1"/>
          </p:cNvSpPr>
          <p:nvPr>
            <p:ph type="dt" sz="half" idx="10"/>
          </p:nvPr>
        </p:nvSpPr>
        <p:spPr/>
        <p:txBody>
          <a:bodyPr/>
          <a:lstStyle>
            <a:lvl1pPr>
              <a:defRPr>
                <a:latin typeface="Times New Roman" pitchFamily="18" charset="0"/>
              </a:defRPr>
            </a:lvl1pPr>
          </a:lstStyle>
          <a:p>
            <a:pPr>
              <a:defRPr/>
            </a:pPr>
            <a:fld id="{72AFBAC7-B8F2-4719-B1F6-F29E4171EE81}" type="datetime1">
              <a:rPr lang="en-US"/>
              <a:pPr>
                <a:defRPr/>
              </a:pPr>
              <a:t>2/25/2023</a:t>
            </a:fld>
            <a:endParaRPr lang="en-US"/>
          </a:p>
        </p:txBody>
      </p:sp>
      <p:sp>
        <p:nvSpPr>
          <p:cNvPr id="9" name="Нижний колонтитул 2">
            <a:extLst>
              <a:ext uri="{FF2B5EF4-FFF2-40B4-BE49-F238E27FC236}">
                <a16:creationId xmlns:a16="http://schemas.microsoft.com/office/drawing/2014/main" id="{A8D07309-53F7-414C-A921-BF1C793765EC}"/>
              </a:ext>
            </a:extLst>
          </p:cNvPr>
          <p:cNvSpPr>
            <a:spLocks noGrp="1"/>
          </p:cNvSpPr>
          <p:nvPr>
            <p:ph type="ftr" sz="quarter" idx="11"/>
          </p:nvPr>
        </p:nvSpPr>
        <p:spPr/>
        <p:txBody>
          <a:bodyPr/>
          <a:lstStyle>
            <a:lvl1pPr>
              <a:defRPr>
                <a:latin typeface="Times New Roman" pitchFamily="18" charset="0"/>
              </a:defRPr>
            </a:lvl1pPr>
          </a:lstStyle>
          <a:p>
            <a:pPr>
              <a:defRPr/>
            </a:pPr>
            <a:endParaRPr lang="en-US"/>
          </a:p>
        </p:txBody>
      </p:sp>
      <p:sp>
        <p:nvSpPr>
          <p:cNvPr id="10" name="Номер слайда 3">
            <a:extLst>
              <a:ext uri="{FF2B5EF4-FFF2-40B4-BE49-F238E27FC236}">
                <a16:creationId xmlns:a16="http://schemas.microsoft.com/office/drawing/2014/main" id="{10BF4E38-4398-4E4E-918B-4FAF49F38811}"/>
              </a:ext>
            </a:extLst>
          </p:cNvPr>
          <p:cNvSpPr>
            <a:spLocks noGrp="1"/>
          </p:cNvSpPr>
          <p:nvPr>
            <p:ph type="sldNum" sz="quarter" idx="12"/>
          </p:nvPr>
        </p:nvSpPr>
        <p:spPr>
          <a:xfrm>
            <a:off x="4267200" y="6324600"/>
            <a:ext cx="609600" cy="441325"/>
          </a:xfrm>
        </p:spPr>
        <p:txBody>
          <a:bodyPr/>
          <a:lstStyle>
            <a:lvl1pPr>
              <a:defRPr>
                <a:solidFill>
                  <a:srgbClr val="FFFFFF"/>
                </a:solidFill>
                <a:latin typeface="Times New Roman" panose="02020603050405020304" pitchFamily="18" charset="0"/>
              </a:defRPr>
            </a:lvl1pPr>
          </a:lstStyle>
          <a:p>
            <a:fld id="{5C52992A-96F6-4422-83C9-F4CE8AC6511D}" type="slidenum">
              <a:rPr lang="en-US" altLang="en-US"/>
              <a:pPr/>
              <a:t>‹#›</a:t>
            </a:fld>
            <a:endParaRPr lang="en-US" altLang="en-US"/>
          </a:p>
        </p:txBody>
      </p:sp>
    </p:spTree>
    <p:extLst>
      <p:ext uri="{BB962C8B-B14F-4D97-AF65-F5344CB8AC3E}">
        <p14:creationId xmlns:p14="http://schemas.microsoft.com/office/powerpoint/2010/main" val="2674007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5" name="Прямоугольник 15">
            <a:extLst>
              <a:ext uri="{FF2B5EF4-FFF2-40B4-BE49-F238E27FC236}">
                <a16:creationId xmlns:a16="http://schemas.microsoft.com/office/drawing/2014/main" id="{70F0A96C-38D5-4B00-90AE-B770D0DB065F}"/>
              </a:ext>
            </a:extLst>
          </p:cNvPr>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latin typeface="Garamond" pitchFamily="18" charset="0"/>
            </a:endParaRPr>
          </a:p>
        </p:txBody>
      </p:sp>
      <p:sp>
        <p:nvSpPr>
          <p:cNvPr id="6" name="Прямоугольник 20">
            <a:extLst>
              <a:ext uri="{FF2B5EF4-FFF2-40B4-BE49-F238E27FC236}">
                <a16:creationId xmlns:a16="http://schemas.microsoft.com/office/drawing/2014/main" id="{BB577B0A-E7C9-4261-992F-16326936F84E}"/>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ru-RU" altLang="en-US" sz="1800">
              <a:solidFill>
                <a:srgbClr val="000000"/>
              </a:solidFill>
              <a:latin typeface="Garamond" panose="02020404030301010803" pitchFamily="18" charset="0"/>
            </a:endParaRPr>
          </a:p>
        </p:txBody>
      </p:sp>
      <p:sp>
        <p:nvSpPr>
          <p:cNvPr id="7" name="Прямоугольник 23">
            <a:extLst>
              <a:ext uri="{FF2B5EF4-FFF2-40B4-BE49-F238E27FC236}">
                <a16:creationId xmlns:a16="http://schemas.microsoft.com/office/drawing/2014/main" id="{3329F6F8-D3DF-4F2A-86B1-72F269954988}"/>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ru-RU" altLang="en-US" sz="1800">
              <a:solidFill>
                <a:srgbClr val="000000"/>
              </a:solidFill>
              <a:latin typeface="Garamond" panose="02020404030301010803" pitchFamily="18" charset="0"/>
            </a:endParaRPr>
          </a:p>
        </p:txBody>
      </p:sp>
      <p:sp>
        <p:nvSpPr>
          <p:cNvPr id="8" name="Прямоугольник 24">
            <a:extLst>
              <a:ext uri="{FF2B5EF4-FFF2-40B4-BE49-F238E27FC236}">
                <a16:creationId xmlns:a16="http://schemas.microsoft.com/office/drawing/2014/main" id="{0D50E5B2-E7F1-4698-B164-6D5F7956E154}"/>
              </a:ext>
            </a:extLst>
          </p:cNvPr>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ru-RU" altLang="en-US" sz="1800">
              <a:solidFill>
                <a:srgbClr val="000000"/>
              </a:solidFill>
              <a:latin typeface="Garamond" panose="02020404030301010803" pitchFamily="18" charset="0"/>
            </a:endParaRPr>
          </a:p>
        </p:txBody>
      </p:sp>
      <p:sp>
        <p:nvSpPr>
          <p:cNvPr id="9" name="Прямоугольник 25">
            <a:extLst>
              <a:ext uri="{FF2B5EF4-FFF2-40B4-BE49-F238E27FC236}">
                <a16:creationId xmlns:a16="http://schemas.microsoft.com/office/drawing/2014/main" id="{0C226935-F4B9-4055-8048-DDAFCE7FF30E}"/>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ru-RU" altLang="en-US" sz="1800">
              <a:solidFill>
                <a:srgbClr val="000000"/>
              </a:solidFill>
              <a:latin typeface="Garamond" panose="02020404030301010803" pitchFamily="18" charset="0"/>
            </a:endParaRPr>
          </a:p>
        </p:txBody>
      </p:sp>
      <p:sp>
        <p:nvSpPr>
          <p:cNvPr id="10" name="Прямоугольник 20">
            <a:extLst>
              <a:ext uri="{FF2B5EF4-FFF2-40B4-BE49-F238E27FC236}">
                <a16:creationId xmlns:a16="http://schemas.microsoft.com/office/drawing/2014/main" id="{E2C05A3D-C585-4845-B657-492A9A7AFAE1}"/>
              </a:ext>
            </a:extLst>
          </p:cNvPr>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1" name="Прямоугольник 21">
            <a:extLst>
              <a:ext uri="{FF2B5EF4-FFF2-40B4-BE49-F238E27FC236}">
                <a16:creationId xmlns:a16="http://schemas.microsoft.com/office/drawing/2014/main" id="{236492FC-62B8-4E19-870E-1E405FF2F0CB}"/>
              </a:ext>
            </a:extLst>
          </p:cNvPr>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latin typeface="Garamond" pitchFamily="18" charset="0"/>
            </a:endParaRPr>
          </a:p>
        </p:txBody>
      </p:sp>
      <p:sp>
        <p:nvSpPr>
          <p:cNvPr id="12" name="Прямая соединительная линия 23">
            <a:extLst>
              <a:ext uri="{FF2B5EF4-FFF2-40B4-BE49-F238E27FC236}">
                <a16:creationId xmlns:a16="http://schemas.microsoft.com/office/drawing/2014/main" id="{80A96359-AFA1-416C-B51A-355EBC3FEDDB}"/>
              </a:ext>
            </a:extLst>
          </p:cNvPr>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latin typeface="Garamond" pitchFamily="18" charset="0"/>
            </a:endParaRPr>
          </a:p>
        </p:txBody>
      </p:sp>
      <p:sp>
        <p:nvSpPr>
          <p:cNvPr id="13" name="Овал 24">
            <a:extLst>
              <a:ext uri="{FF2B5EF4-FFF2-40B4-BE49-F238E27FC236}">
                <a16:creationId xmlns:a16="http://schemas.microsoft.com/office/drawing/2014/main" id="{A78D98C9-8FFD-4F6D-8C24-2B4D1B3152BC}"/>
              </a:ext>
            </a:extLst>
          </p:cNvPr>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4" name="Овал 25">
            <a:extLst>
              <a:ext uri="{FF2B5EF4-FFF2-40B4-BE49-F238E27FC236}">
                <a16:creationId xmlns:a16="http://schemas.microsoft.com/office/drawing/2014/main" id="{6032DE52-64BA-4BFF-B4CB-3A19E3B9E189}"/>
              </a:ext>
            </a:extLst>
          </p:cNvPr>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5" name="Прямоугольник 26">
            <a:extLst>
              <a:ext uri="{FF2B5EF4-FFF2-40B4-BE49-F238E27FC236}">
                <a16:creationId xmlns:a16="http://schemas.microsoft.com/office/drawing/2014/main" id="{8CF822BD-DB5B-46CC-BFF5-F695C193E409}"/>
              </a:ext>
            </a:extLst>
          </p:cNvPr>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latin typeface="Garamond" pitchFamily="18" charset="0"/>
            </a:endParaRPr>
          </a:p>
        </p:txBody>
      </p:sp>
      <p:sp>
        <p:nvSpPr>
          <p:cNvPr id="2" name="Заголовок 1"/>
          <p:cNvSpPr>
            <a:spLocks noGrp="1"/>
          </p:cNvSpPr>
          <p:nvPr>
            <p:ph type="title"/>
          </p:nvPr>
        </p:nvSpPr>
        <p:spPr>
          <a:xfrm>
            <a:off x="381000" y="914400"/>
            <a:ext cx="2362200" cy="990600"/>
          </a:xfrm>
        </p:spPr>
        <p:txBody>
          <a:bodyPr>
            <a:noAutofit/>
          </a:bodyPr>
          <a:lstStyle>
            <a:lvl1pPr algn="l">
              <a:buNone/>
              <a:defRPr sz="2200" b="1">
                <a:solidFill>
                  <a:srgbClr val="FFFFFF"/>
                </a:solidFill>
              </a:defRPr>
            </a:lvl1pPr>
          </a:lstStyle>
          <a:p>
            <a:r>
              <a:rPr lang="ru-RU"/>
              <a:t>Образец заголовка</a:t>
            </a:r>
            <a:endParaRPr lang="en-US"/>
          </a:p>
        </p:txBody>
      </p:sp>
      <p:sp>
        <p:nvSpPr>
          <p:cNvPr id="3" name="Текст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ru-RU"/>
              <a:t>Образец текста</a:t>
            </a:r>
          </a:p>
        </p:txBody>
      </p:sp>
      <p:sp>
        <p:nvSpPr>
          <p:cNvPr id="20" name="Объект 19"/>
          <p:cNvSpPr>
            <a:spLocks noGrp="1"/>
          </p:cNvSpPr>
          <p:nvPr>
            <p:ph sz="quarter" idx="1"/>
          </p:nvPr>
        </p:nvSpPr>
        <p:spPr>
          <a:xfrm>
            <a:off x="3124200" y="685800"/>
            <a:ext cx="5638800" cy="5410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6" name="Номер слайда 6">
            <a:extLst>
              <a:ext uri="{FF2B5EF4-FFF2-40B4-BE49-F238E27FC236}">
                <a16:creationId xmlns:a16="http://schemas.microsoft.com/office/drawing/2014/main" id="{2B221039-A826-4045-8476-6BBB1EE5EBC6}"/>
              </a:ext>
            </a:extLst>
          </p:cNvPr>
          <p:cNvSpPr>
            <a:spLocks noGrp="1"/>
          </p:cNvSpPr>
          <p:nvPr>
            <p:ph type="sldNum" sz="quarter" idx="10"/>
          </p:nvPr>
        </p:nvSpPr>
        <p:spPr>
          <a:xfrm>
            <a:off x="1371600" y="312738"/>
            <a:ext cx="457200" cy="441325"/>
          </a:xfrm>
        </p:spPr>
        <p:txBody>
          <a:bodyPr/>
          <a:lstStyle>
            <a:lvl1pPr>
              <a:defRPr>
                <a:latin typeface="Times New Roman" panose="02020603050405020304" pitchFamily="18" charset="0"/>
              </a:defRPr>
            </a:lvl1pPr>
          </a:lstStyle>
          <a:p>
            <a:fld id="{3B8978F4-C96B-46C6-B0FC-BF00E6F1BD23}" type="slidenum">
              <a:rPr lang="en-US" altLang="en-US"/>
              <a:pPr/>
              <a:t>‹#›</a:t>
            </a:fld>
            <a:endParaRPr lang="en-US" altLang="en-US"/>
          </a:p>
        </p:txBody>
      </p:sp>
      <p:sp>
        <p:nvSpPr>
          <p:cNvPr id="17" name="Дата 4">
            <a:extLst>
              <a:ext uri="{FF2B5EF4-FFF2-40B4-BE49-F238E27FC236}">
                <a16:creationId xmlns:a16="http://schemas.microsoft.com/office/drawing/2014/main" id="{E741CB56-C730-43FE-A112-8E698E4B3B84}"/>
              </a:ext>
            </a:extLst>
          </p:cNvPr>
          <p:cNvSpPr>
            <a:spLocks noGrp="1"/>
          </p:cNvSpPr>
          <p:nvPr>
            <p:ph type="dt" sz="half" idx="11"/>
          </p:nvPr>
        </p:nvSpPr>
        <p:spPr/>
        <p:txBody>
          <a:bodyPr/>
          <a:lstStyle>
            <a:lvl1pPr>
              <a:defRPr>
                <a:latin typeface="Times New Roman" pitchFamily="18" charset="0"/>
              </a:defRPr>
            </a:lvl1pPr>
          </a:lstStyle>
          <a:p>
            <a:pPr>
              <a:defRPr/>
            </a:pPr>
            <a:fld id="{C6B1292D-4E6E-4A2C-B10D-5B783E17AC3C}" type="datetime1">
              <a:rPr lang="en-US"/>
              <a:pPr>
                <a:defRPr/>
              </a:pPr>
              <a:t>2/25/2023</a:t>
            </a:fld>
            <a:endParaRPr lang="en-US"/>
          </a:p>
        </p:txBody>
      </p:sp>
      <p:sp>
        <p:nvSpPr>
          <p:cNvPr id="18" name="Нижний колонтитул 5">
            <a:extLst>
              <a:ext uri="{FF2B5EF4-FFF2-40B4-BE49-F238E27FC236}">
                <a16:creationId xmlns:a16="http://schemas.microsoft.com/office/drawing/2014/main" id="{D815B5EE-E6EE-4C78-89DA-0E1C6F879645}"/>
              </a:ext>
            </a:extLst>
          </p:cNvPr>
          <p:cNvSpPr>
            <a:spLocks noGrp="1"/>
          </p:cNvSpPr>
          <p:nvPr>
            <p:ph type="ftr" sz="quarter" idx="12"/>
          </p:nvPr>
        </p:nvSpPr>
        <p:spPr>
          <a:xfrm>
            <a:off x="301625" y="6410325"/>
            <a:ext cx="3382963" cy="366713"/>
          </a:xfrm>
        </p:spPr>
        <p:txBody>
          <a:bodyPr/>
          <a:lstStyle>
            <a:lvl1pPr>
              <a:defRPr>
                <a:latin typeface="Times New Roman" pitchFamily="18" charset="0"/>
              </a:defRPr>
            </a:lvl1pPr>
          </a:lstStyle>
          <a:p>
            <a:pPr>
              <a:defRPr/>
            </a:pPr>
            <a:endParaRPr lang="en-US"/>
          </a:p>
        </p:txBody>
      </p:sp>
    </p:spTree>
    <p:extLst>
      <p:ext uri="{BB962C8B-B14F-4D97-AF65-F5344CB8AC3E}">
        <p14:creationId xmlns:p14="http://schemas.microsoft.com/office/powerpoint/2010/main" val="364301739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2648" y="228600"/>
            <a:ext cx="8153400" cy="990600"/>
          </a:xfrm>
        </p:spPr>
        <p:txBody>
          <a:bodyPr/>
          <a:lstStyle/>
          <a:p>
            <a:r>
              <a:rPr kumimoji="0" lang="ru-RU"/>
              <a:t>Образец заголовка</a:t>
            </a:r>
            <a:endParaRPr kumimoji="0" lang="en-US"/>
          </a:p>
        </p:txBody>
      </p:sp>
      <p:sp>
        <p:nvSpPr>
          <p:cNvPr id="4" name="Дата 3"/>
          <p:cNvSpPr>
            <a:spLocks noGrp="1"/>
          </p:cNvSpPr>
          <p:nvPr>
            <p:ph type="dt" sz="half" idx="10"/>
          </p:nvPr>
        </p:nvSpPr>
        <p:spPr/>
        <p:txBody>
          <a:bodyPr/>
          <a:lstStyle/>
          <a:p>
            <a:pPr>
              <a:defRPr/>
            </a:pPr>
            <a:fld id="{7059C483-14C6-4710-9741-EF4D26DCB907}" type="datetimeFigureOut">
              <a:rPr lang="ru-RU" smtClean="0"/>
              <a:pPr>
                <a:defRPr/>
              </a:pPr>
              <a:t>25.02.2023</a:t>
            </a:fld>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lvl1pPr>
              <a:defRPr>
                <a:solidFill>
                  <a:srgbClr val="FFFFFF"/>
                </a:solidFill>
              </a:defRPr>
            </a:lvl1pPr>
          </a:lstStyle>
          <a:p>
            <a:pPr>
              <a:defRPr/>
            </a:pPr>
            <a:fld id="{118E9016-7C2B-4C58-B7E5-726792B92A71}" type="slidenum">
              <a:rPr lang="ru-RU" smtClean="0"/>
              <a:pPr>
                <a:defRPr/>
              </a:pPr>
              <a:t>‹#›</a:t>
            </a:fld>
            <a:endParaRPr lang="ru-RU"/>
          </a:p>
        </p:txBody>
      </p:sp>
      <p:sp>
        <p:nvSpPr>
          <p:cNvPr id="8" name="Содержимое 7"/>
          <p:cNvSpPr>
            <a:spLocks noGrp="1"/>
          </p:cNvSpPr>
          <p:nvPr>
            <p:ph sz="quarter" idx="1"/>
          </p:nvPr>
        </p:nvSpPr>
        <p:spPr>
          <a:xfrm>
            <a:off x="612648" y="1600200"/>
            <a:ext cx="8153400" cy="44958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5" name="Прямая соединительная линия 15">
            <a:extLst>
              <a:ext uri="{FF2B5EF4-FFF2-40B4-BE49-F238E27FC236}">
                <a16:creationId xmlns:a16="http://schemas.microsoft.com/office/drawing/2014/main" id="{C57A5615-5271-44FB-ABFF-7590BA6848D3}"/>
              </a:ext>
            </a:extLst>
          </p:cNvPr>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latin typeface="Garamond" pitchFamily="18" charset="0"/>
            </a:endParaRPr>
          </a:p>
        </p:txBody>
      </p:sp>
      <p:sp>
        <p:nvSpPr>
          <p:cNvPr id="6" name="Прямоугольник 20">
            <a:extLst>
              <a:ext uri="{FF2B5EF4-FFF2-40B4-BE49-F238E27FC236}">
                <a16:creationId xmlns:a16="http://schemas.microsoft.com/office/drawing/2014/main" id="{4844786A-8CCB-4869-B48A-75F22B42C715}"/>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ru-RU" altLang="en-US" sz="1800">
              <a:solidFill>
                <a:srgbClr val="000000"/>
              </a:solidFill>
              <a:latin typeface="Garamond" panose="02020404030301010803" pitchFamily="18" charset="0"/>
            </a:endParaRPr>
          </a:p>
        </p:txBody>
      </p:sp>
      <p:sp>
        <p:nvSpPr>
          <p:cNvPr id="7" name="Прямоугольник 23">
            <a:extLst>
              <a:ext uri="{FF2B5EF4-FFF2-40B4-BE49-F238E27FC236}">
                <a16:creationId xmlns:a16="http://schemas.microsoft.com/office/drawing/2014/main" id="{C78BB18D-A4F6-4107-A2C1-A57A390229C6}"/>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ru-RU" altLang="en-US" sz="1800">
              <a:solidFill>
                <a:srgbClr val="000000"/>
              </a:solidFill>
              <a:latin typeface="Garamond" panose="02020404030301010803" pitchFamily="18" charset="0"/>
            </a:endParaRPr>
          </a:p>
        </p:txBody>
      </p:sp>
      <p:sp>
        <p:nvSpPr>
          <p:cNvPr id="8" name="Прямоугольник 24">
            <a:extLst>
              <a:ext uri="{FF2B5EF4-FFF2-40B4-BE49-F238E27FC236}">
                <a16:creationId xmlns:a16="http://schemas.microsoft.com/office/drawing/2014/main" id="{256585C4-A396-474A-9730-7835D68695AF}"/>
              </a:ext>
            </a:extLst>
          </p:cNvPr>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ru-RU" altLang="en-US" sz="1800">
              <a:solidFill>
                <a:srgbClr val="000000"/>
              </a:solidFill>
              <a:latin typeface="Garamond" panose="02020404030301010803" pitchFamily="18" charset="0"/>
            </a:endParaRPr>
          </a:p>
        </p:txBody>
      </p:sp>
      <p:sp>
        <p:nvSpPr>
          <p:cNvPr id="9" name="Прямоугольник 25">
            <a:extLst>
              <a:ext uri="{FF2B5EF4-FFF2-40B4-BE49-F238E27FC236}">
                <a16:creationId xmlns:a16="http://schemas.microsoft.com/office/drawing/2014/main" id="{25BEF89A-374E-4758-AD98-29E0B8D1E825}"/>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ru-RU" altLang="en-US" sz="1800">
              <a:solidFill>
                <a:srgbClr val="000000"/>
              </a:solidFill>
              <a:latin typeface="Garamond" panose="02020404030301010803" pitchFamily="18" charset="0"/>
            </a:endParaRPr>
          </a:p>
        </p:txBody>
      </p:sp>
      <p:sp>
        <p:nvSpPr>
          <p:cNvPr id="10" name="Прямоугольник 20">
            <a:extLst>
              <a:ext uri="{FF2B5EF4-FFF2-40B4-BE49-F238E27FC236}">
                <a16:creationId xmlns:a16="http://schemas.microsoft.com/office/drawing/2014/main" id="{AF487499-9BA7-4493-82C6-E91010A4F48A}"/>
              </a:ext>
            </a:extLst>
          </p:cNvPr>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latin typeface="Garamond" pitchFamily="18" charset="0"/>
            </a:endParaRPr>
          </a:p>
        </p:txBody>
      </p:sp>
      <p:sp>
        <p:nvSpPr>
          <p:cNvPr id="11" name="Прямоугольник 21">
            <a:extLst>
              <a:ext uri="{FF2B5EF4-FFF2-40B4-BE49-F238E27FC236}">
                <a16:creationId xmlns:a16="http://schemas.microsoft.com/office/drawing/2014/main" id="{23887B77-813C-44E1-B4ED-2E9317547EEF}"/>
              </a:ext>
            </a:extLst>
          </p:cNvPr>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2" name="Прямоугольник 23">
            <a:extLst>
              <a:ext uri="{FF2B5EF4-FFF2-40B4-BE49-F238E27FC236}">
                <a16:creationId xmlns:a16="http://schemas.microsoft.com/office/drawing/2014/main" id="{07A17E35-06ED-400D-A1B0-AEB861E9843C}"/>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latin typeface="Garamond" pitchFamily="18" charset="0"/>
            </a:endParaRPr>
          </a:p>
        </p:txBody>
      </p:sp>
      <p:sp>
        <p:nvSpPr>
          <p:cNvPr id="13" name="Овал 24">
            <a:extLst>
              <a:ext uri="{FF2B5EF4-FFF2-40B4-BE49-F238E27FC236}">
                <a16:creationId xmlns:a16="http://schemas.microsoft.com/office/drawing/2014/main" id="{CBA15ADA-6498-4910-9EA3-9F6C431F45A0}"/>
              </a:ext>
            </a:extLst>
          </p:cNvPr>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4" name="Овал 25">
            <a:extLst>
              <a:ext uri="{FF2B5EF4-FFF2-40B4-BE49-F238E27FC236}">
                <a16:creationId xmlns:a16="http://schemas.microsoft.com/office/drawing/2014/main" id="{6830299F-A456-40C3-86CE-2C6248072526}"/>
              </a:ext>
            </a:extLst>
          </p:cNvPr>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5" name="Прямоугольник 26">
            <a:extLst>
              <a:ext uri="{FF2B5EF4-FFF2-40B4-BE49-F238E27FC236}">
                <a16:creationId xmlns:a16="http://schemas.microsoft.com/office/drawing/2014/main" id="{85869695-62C0-41FB-8E11-734513AFD384}"/>
              </a:ext>
            </a:extLst>
          </p:cNvPr>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latin typeface="Garamond" pitchFamily="18" charset="0"/>
            </a:endParaRPr>
          </a:p>
        </p:txBody>
      </p:sp>
      <p:sp>
        <p:nvSpPr>
          <p:cNvPr id="2" name="Заголовок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ru-RU"/>
              <a:t>Образец заголовка</a:t>
            </a:r>
            <a:endParaRPr lang="en-US"/>
          </a:p>
        </p:txBody>
      </p:sp>
      <p:sp>
        <p:nvSpPr>
          <p:cNvPr id="3" name="Рисунок 2"/>
          <p:cNvSpPr>
            <a:spLocks noGrp="1"/>
          </p:cNvSpPr>
          <p:nvPr>
            <p:ph type="pic" idx="1"/>
          </p:nvPr>
        </p:nvSpPr>
        <p:spPr>
          <a:xfrm>
            <a:off x="3000375" y="609600"/>
            <a:ext cx="5867400" cy="4267200"/>
          </a:xfrm>
        </p:spPr>
        <p:txBody>
          <a:bodyPr>
            <a:normAutofit/>
          </a:bodyPr>
          <a:lstStyle>
            <a:lvl1pPr marL="0" indent="0">
              <a:buNone/>
              <a:defRPr sz="3200"/>
            </a:lvl1pPr>
          </a:lstStyle>
          <a:p>
            <a:pPr lvl="0"/>
            <a:r>
              <a:rPr lang="ru-RU" noProof="0"/>
              <a:t>Вставка рисунка</a:t>
            </a:r>
            <a:endParaRPr lang="en-US" noProof="0" dirty="0"/>
          </a:p>
        </p:txBody>
      </p:sp>
      <p:sp>
        <p:nvSpPr>
          <p:cNvPr id="4" name="Текст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ru-RU"/>
              <a:t>Образец текста</a:t>
            </a:r>
          </a:p>
        </p:txBody>
      </p:sp>
      <p:sp>
        <p:nvSpPr>
          <p:cNvPr id="16" name="Номер слайда 6">
            <a:extLst>
              <a:ext uri="{FF2B5EF4-FFF2-40B4-BE49-F238E27FC236}">
                <a16:creationId xmlns:a16="http://schemas.microsoft.com/office/drawing/2014/main" id="{DB834F5A-A800-4E44-8859-5794D81B1E61}"/>
              </a:ext>
            </a:extLst>
          </p:cNvPr>
          <p:cNvSpPr>
            <a:spLocks noGrp="1"/>
          </p:cNvSpPr>
          <p:nvPr>
            <p:ph type="sldNum" sz="quarter" idx="10"/>
          </p:nvPr>
        </p:nvSpPr>
        <p:spPr>
          <a:xfrm>
            <a:off x="1371600" y="312738"/>
            <a:ext cx="457200" cy="441325"/>
          </a:xfrm>
        </p:spPr>
        <p:txBody>
          <a:bodyPr/>
          <a:lstStyle>
            <a:lvl1pPr>
              <a:defRPr>
                <a:latin typeface="Times New Roman" panose="02020603050405020304" pitchFamily="18" charset="0"/>
              </a:defRPr>
            </a:lvl1pPr>
          </a:lstStyle>
          <a:p>
            <a:fld id="{FEEF4D74-5245-48D2-9359-5CCB7F670C07}" type="slidenum">
              <a:rPr lang="en-US" altLang="en-US"/>
              <a:pPr/>
              <a:t>‹#›</a:t>
            </a:fld>
            <a:endParaRPr lang="en-US" altLang="en-US"/>
          </a:p>
        </p:txBody>
      </p:sp>
      <p:sp>
        <p:nvSpPr>
          <p:cNvPr id="17" name="Дата 4">
            <a:extLst>
              <a:ext uri="{FF2B5EF4-FFF2-40B4-BE49-F238E27FC236}">
                <a16:creationId xmlns:a16="http://schemas.microsoft.com/office/drawing/2014/main" id="{A6DD736A-851E-42B7-A49A-2D1DA6B6454E}"/>
              </a:ext>
            </a:extLst>
          </p:cNvPr>
          <p:cNvSpPr>
            <a:spLocks noGrp="1"/>
          </p:cNvSpPr>
          <p:nvPr>
            <p:ph type="dt" sz="half" idx="11"/>
          </p:nvPr>
        </p:nvSpPr>
        <p:spPr>
          <a:xfrm>
            <a:off x="5788025" y="6405563"/>
            <a:ext cx="3044825" cy="365125"/>
          </a:xfrm>
        </p:spPr>
        <p:txBody>
          <a:bodyPr/>
          <a:lstStyle>
            <a:lvl1pPr>
              <a:defRPr>
                <a:latin typeface="Times New Roman" pitchFamily="18" charset="0"/>
              </a:defRPr>
            </a:lvl1pPr>
          </a:lstStyle>
          <a:p>
            <a:pPr>
              <a:defRPr/>
            </a:pPr>
            <a:fld id="{D87B6F48-EB4B-4262-85D1-2C03487BAC8D}" type="datetime1">
              <a:rPr lang="en-US"/>
              <a:pPr>
                <a:defRPr/>
              </a:pPr>
              <a:t>2/25/2023</a:t>
            </a:fld>
            <a:endParaRPr lang="en-US"/>
          </a:p>
        </p:txBody>
      </p:sp>
      <p:sp>
        <p:nvSpPr>
          <p:cNvPr id="18" name="Нижний колонтитул 5">
            <a:extLst>
              <a:ext uri="{FF2B5EF4-FFF2-40B4-BE49-F238E27FC236}">
                <a16:creationId xmlns:a16="http://schemas.microsoft.com/office/drawing/2014/main" id="{F99FF652-96CF-4132-A218-AE96B3DC6319}"/>
              </a:ext>
            </a:extLst>
          </p:cNvPr>
          <p:cNvSpPr>
            <a:spLocks noGrp="1"/>
          </p:cNvSpPr>
          <p:nvPr>
            <p:ph type="ftr" sz="quarter" idx="12"/>
          </p:nvPr>
        </p:nvSpPr>
        <p:spPr>
          <a:xfrm>
            <a:off x="301625" y="6410325"/>
            <a:ext cx="3584575" cy="366713"/>
          </a:xfrm>
        </p:spPr>
        <p:txBody>
          <a:bodyPr/>
          <a:lstStyle>
            <a:lvl1pPr>
              <a:defRPr>
                <a:latin typeface="Times New Roman" pitchFamily="18" charset="0"/>
              </a:defRPr>
            </a:lvl1pPr>
          </a:lstStyle>
          <a:p>
            <a:pPr>
              <a:defRPr/>
            </a:pPr>
            <a:endParaRPr lang="en-US"/>
          </a:p>
        </p:txBody>
      </p:sp>
    </p:spTree>
    <p:extLst>
      <p:ext uri="{BB962C8B-B14F-4D97-AF65-F5344CB8AC3E}">
        <p14:creationId xmlns:p14="http://schemas.microsoft.com/office/powerpoint/2010/main" val="42064127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bg>
      <p:bgPr>
        <a:solidFill>
          <a:schemeClr val="bg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a:extLst>
              <a:ext uri="{FF2B5EF4-FFF2-40B4-BE49-F238E27FC236}">
                <a16:creationId xmlns:a16="http://schemas.microsoft.com/office/drawing/2014/main" id="{DFEE5B2D-584A-493A-9424-7BFCBFF2BE11}"/>
              </a:ext>
            </a:extLst>
          </p:cNvPr>
          <p:cNvSpPr>
            <a:spLocks noGrp="1"/>
          </p:cNvSpPr>
          <p:nvPr>
            <p:ph type="dt" sz="half" idx="10"/>
          </p:nvPr>
        </p:nvSpPr>
        <p:spPr/>
        <p:txBody>
          <a:bodyPr/>
          <a:lstStyle>
            <a:lvl1pPr>
              <a:defRPr>
                <a:latin typeface="Times New Roman" pitchFamily="18" charset="0"/>
              </a:defRPr>
            </a:lvl1pPr>
          </a:lstStyle>
          <a:p>
            <a:pPr>
              <a:defRPr/>
            </a:pPr>
            <a:fld id="{528496C9-8B55-4592-9605-33C599F53796}" type="datetime1">
              <a:rPr lang="en-US"/>
              <a:pPr>
                <a:defRPr/>
              </a:pPr>
              <a:t>2/25/2023</a:t>
            </a:fld>
            <a:endParaRPr lang="en-US"/>
          </a:p>
        </p:txBody>
      </p:sp>
      <p:sp>
        <p:nvSpPr>
          <p:cNvPr id="5" name="Нижний колонтитул 4">
            <a:extLst>
              <a:ext uri="{FF2B5EF4-FFF2-40B4-BE49-F238E27FC236}">
                <a16:creationId xmlns:a16="http://schemas.microsoft.com/office/drawing/2014/main" id="{6EB9172A-AA4F-4216-9EA4-D964A364AE0F}"/>
              </a:ext>
            </a:extLst>
          </p:cNvPr>
          <p:cNvSpPr>
            <a:spLocks noGrp="1"/>
          </p:cNvSpPr>
          <p:nvPr>
            <p:ph type="ftr" sz="quarter" idx="11"/>
          </p:nvPr>
        </p:nvSpPr>
        <p:spPr/>
        <p:txBody>
          <a:bodyPr/>
          <a:lstStyle>
            <a:lvl1pPr>
              <a:defRPr>
                <a:latin typeface="Times New Roman" pitchFamily="18" charset="0"/>
              </a:defRPr>
            </a:lvl1pPr>
          </a:lstStyle>
          <a:p>
            <a:pPr>
              <a:defRPr/>
            </a:pPr>
            <a:endParaRPr lang="en-US"/>
          </a:p>
        </p:txBody>
      </p:sp>
      <p:sp>
        <p:nvSpPr>
          <p:cNvPr id="6" name="Номер слайда 5">
            <a:extLst>
              <a:ext uri="{FF2B5EF4-FFF2-40B4-BE49-F238E27FC236}">
                <a16:creationId xmlns:a16="http://schemas.microsoft.com/office/drawing/2014/main" id="{508E7210-F506-4278-9996-DFF2CE2C4E5E}"/>
              </a:ext>
            </a:extLst>
          </p:cNvPr>
          <p:cNvSpPr>
            <a:spLocks noGrp="1"/>
          </p:cNvSpPr>
          <p:nvPr>
            <p:ph type="sldNum" sz="quarter" idx="12"/>
          </p:nvPr>
        </p:nvSpPr>
        <p:spPr/>
        <p:txBody>
          <a:bodyPr/>
          <a:lstStyle>
            <a:lvl1pPr>
              <a:defRPr>
                <a:latin typeface="Times New Roman" panose="02020603050405020304" pitchFamily="18" charset="0"/>
              </a:defRPr>
            </a:lvl1pPr>
          </a:lstStyle>
          <a:p>
            <a:fld id="{09E38CBF-605D-41C5-A9B9-6A1CBA9DB937}" type="slidenum">
              <a:rPr lang="en-US" altLang="en-US"/>
              <a:pPr/>
              <a:t>‹#›</a:t>
            </a:fld>
            <a:endParaRPr lang="en-US" altLang="en-US"/>
          </a:p>
        </p:txBody>
      </p:sp>
    </p:spTree>
    <p:extLst>
      <p:ext uri="{BB962C8B-B14F-4D97-AF65-F5344CB8AC3E}">
        <p14:creationId xmlns:p14="http://schemas.microsoft.com/office/powerpoint/2010/main" val="29972225"/>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bg>
      <p:bgPr>
        <a:solidFill>
          <a:schemeClr val="bg2"/>
        </a:solidFill>
        <a:effectLst/>
      </p:bgPr>
    </p:bg>
    <p:spTree>
      <p:nvGrpSpPr>
        <p:cNvPr id="1" name=""/>
        <p:cNvGrpSpPr/>
        <p:nvPr/>
      </p:nvGrpSpPr>
      <p:grpSpPr>
        <a:xfrm>
          <a:off x="0" y="0"/>
          <a:ext cx="0" cy="0"/>
          <a:chOff x="0" y="0"/>
          <a:chExt cx="0" cy="0"/>
        </a:xfrm>
      </p:grpSpPr>
      <p:sp>
        <p:nvSpPr>
          <p:cNvPr id="4" name="Прямоугольник 19">
            <a:extLst>
              <a:ext uri="{FF2B5EF4-FFF2-40B4-BE49-F238E27FC236}">
                <a16:creationId xmlns:a16="http://schemas.microsoft.com/office/drawing/2014/main" id="{EABB2E05-54C4-4528-9277-2F95C01216D8}"/>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ru-RU" altLang="en-US" sz="1800">
              <a:solidFill>
                <a:srgbClr val="000000"/>
              </a:solidFill>
              <a:latin typeface="Garamond" panose="02020404030301010803" pitchFamily="18" charset="0"/>
            </a:endParaRPr>
          </a:p>
        </p:txBody>
      </p:sp>
      <p:sp>
        <p:nvSpPr>
          <p:cNvPr id="5" name="Прямоугольник 20">
            <a:extLst>
              <a:ext uri="{FF2B5EF4-FFF2-40B4-BE49-F238E27FC236}">
                <a16:creationId xmlns:a16="http://schemas.microsoft.com/office/drawing/2014/main" id="{697AEC3B-EA64-4E80-8E63-FD1659D836AF}"/>
              </a:ext>
            </a:extLst>
          </p:cNvPr>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ru-RU" altLang="en-US" sz="1800">
              <a:solidFill>
                <a:srgbClr val="000000"/>
              </a:solidFill>
              <a:latin typeface="Garamond" panose="02020404030301010803" pitchFamily="18" charset="0"/>
            </a:endParaRPr>
          </a:p>
        </p:txBody>
      </p:sp>
      <p:sp>
        <p:nvSpPr>
          <p:cNvPr id="6" name="Прямоугольник 23">
            <a:extLst>
              <a:ext uri="{FF2B5EF4-FFF2-40B4-BE49-F238E27FC236}">
                <a16:creationId xmlns:a16="http://schemas.microsoft.com/office/drawing/2014/main" id="{96AAF321-1773-4F2C-A7FA-F129DFC4A13F}"/>
              </a:ext>
            </a:extLst>
          </p:cNvPr>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ru-RU" altLang="en-US" sz="1800">
              <a:solidFill>
                <a:srgbClr val="000000"/>
              </a:solidFill>
              <a:latin typeface="Garamond" panose="02020404030301010803" pitchFamily="18" charset="0"/>
            </a:endParaRPr>
          </a:p>
        </p:txBody>
      </p:sp>
      <p:sp>
        <p:nvSpPr>
          <p:cNvPr id="7" name="Прямоугольник 24">
            <a:extLst>
              <a:ext uri="{FF2B5EF4-FFF2-40B4-BE49-F238E27FC236}">
                <a16:creationId xmlns:a16="http://schemas.microsoft.com/office/drawing/2014/main" id="{F303AA14-655D-4258-AEE3-5282CA5965AE}"/>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ru-RU" altLang="en-US" sz="1800">
              <a:solidFill>
                <a:srgbClr val="000000"/>
              </a:solidFill>
              <a:latin typeface="Garamond" panose="02020404030301010803" pitchFamily="18" charset="0"/>
            </a:endParaRPr>
          </a:p>
        </p:txBody>
      </p:sp>
      <p:sp>
        <p:nvSpPr>
          <p:cNvPr id="8" name="Прямоугольник 19">
            <a:extLst>
              <a:ext uri="{FF2B5EF4-FFF2-40B4-BE49-F238E27FC236}">
                <a16:creationId xmlns:a16="http://schemas.microsoft.com/office/drawing/2014/main" id="{7BAB066F-9645-4FAC-B8CC-6B427B1785F6}"/>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latin typeface="Garamond" pitchFamily="18" charset="0"/>
            </a:endParaRPr>
          </a:p>
        </p:txBody>
      </p:sp>
      <p:sp>
        <p:nvSpPr>
          <p:cNvPr id="9" name="Прямоугольник 20">
            <a:extLst>
              <a:ext uri="{FF2B5EF4-FFF2-40B4-BE49-F238E27FC236}">
                <a16:creationId xmlns:a16="http://schemas.microsoft.com/office/drawing/2014/main" id="{918D5879-CA52-4EAA-8233-7DB5BAC28989}"/>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latin typeface="Garamond" pitchFamily="18" charset="0"/>
            </a:endParaRPr>
          </a:p>
        </p:txBody>
      </p:sp>
      <p:sp>
        <p:nvSpPr>
          <p:cNvPr id="10" name="Прямая соединительная линия 21">
            <a:extLst>
              <a:ext uri="{FF2B5EF4-FFF2-40B4-BE49-F238E27FC236}">
                <a16:creationId xmlns:a16="http://schemas.microsoft.com/office/drawing/2014/main" id="{AC2B05EF-D296-4F6F-B410-970F700CFED4}"/>
              </a:ext>
            </a:extLst>
          </p:cNvPr>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latin typeface="Garamond" pitchFamily="18" charset="0"/>
            </a:endParaRPr>
          </a:p>
        </p:txBody>
      </p:sp>
      <p:sp>
        <p:nvSpPr>
          <p:cNvPr id="11" name="Овал 23">
            <a:extLst>
              <a:ext uri="{FF2B5EF4-FFF2-40B4-BE49-F238E27FC236}">
                <a16:creationId xmlns:a16="http://schemas.microsoft.com/office/drawing/2014/main" id="{5E23E6D0-0F72-4B25-9E2B-7FFB647EB589}"/>
              </a:ext>
            </a:extLst>
          </p:cNvPr>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2" name="Овал 24">
            <a:extLst>
              <a:ext uri="{FF2B5EF4-FFF2-40B4-BE49-F238E27FC236}">
                <a16:creationId xmlns:a16="http://schemas.microsoft.com/office/drawing/2014/main" id="{DB1CCEF8-9549-4BEB-AB81-934A9257740C}"/>
              </a:ext>
            </a:extLst>
          </p:cNvPr>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3" name="Вертикальный текст 2"/>
          <p:cNvSpPr>
            <a:spLocks noGrp="1"/>
          </p:cNvSpPr>
          <p:nvPr>
            <p:ph type="body" orient="vert" idx="1"/>
          </p:nvPr>
        </p:nvSpPr>
        <p:spPr>
          <a:xfrm>
            <a:off x="304800" y="304800"/>
            <a:ext cx="6553200" cy="5821366"/>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2" name="Вертикальный заголовок 1"/>
          <p:cNvSpPr>
            <a:spLocks noGrp="1"/>
          </p:cNvSpPr>
          <p:nvPr>
            <p:ph type="title" orient="vert"/>
          </p:nvPr>
        </p:nvSpPr>
        <p:spPr>
          <a:xfrm>
            <a:off x="7391400" y="304801"/>
            <a:ext cx="1447800" cy="5851525"/>
          </a:xfrm>
        </p:spPr>
        <p:txBody>
          <a:bodyPr vert="eaVert"/>
          <a:lstStyle/>
          <a:p>
            <a:r>
              <a:rPr lang="ru-RU"/>
              <a:t>Образец заголовка</a:t>
            </a:r>
            <a:endParaRPr lang="en-US"/>
          </a:p>
        </p:txBody>
      </p:sp>
      <p:sp>
        <p:nvSpPr>
          <p:cNvPr id="13" name="Номер слайда 5">
            <a:extLst>
              <a:ext uri="{FF2B5EF4-FFF2-40B4-BE49-F238E27FC236}">
                <a16:creationId xmlns:a16="http://schemas.microsoft.com/office/drawing/2014/main" id="{617020EC-36F6-41B2-BA95-DAD39C72921A}"/>
              </a:ext>
            </a:extLst>
          </p:cNvPr>
          <p:cNvSpPr>
            <a:spLocks noGrp="1"/>
          </p:cNvSpPr>
          <p:nvPr>
            <p:ph type="sldNum" sz="quarter" idx="10"/>
          </p:nvPr>
        </p:nvSpPr>
        <p:spPr>
          <a:xfrm>
            <a:off x="6915150" y="3009900"/>
            <a:ext cx="457200" cy="441325"/>
          </a:xfrm>
        </p:spPr>
        <p:txBody>
          <a:bodyPr/>
          <a:lstStyle>
            <a:lvl1pPr>
              <a:defRPr>
                <a:latin typeface="Times New Roman" panose="02020603050405020304" pitchFamily="18" charset="0"/>
              </a:defRPr>
            </a:lvl1pPr>
          </a:lstStyle>
          <a:p>
            <a:fld id="{6AA6BE4B-3FEA-45A1-8B7D-BB7D40A7B878}" type="slidenum">
              <a:rPr lang="en-US" altLang="en-US"/>
              <a:pPr/>
              <a:t>‹#›</a:t>
            </a:fld>
            <a:endParaRPr lang="en-US" altLang="en-US"/>
          </a:p>
        </p:txBody>
      </p:sp>
      <p:sp>
        <p:nvSpPr>
          <p:cNvPr id="14" name="Дата 3">
            <a:extLst>
              <a:ext uri="{FF2B5EF4-FFF2-40B4-BE49-F238E27FC236}">
                <a16:creationId xmlns:a16="http://schemas.microsoft.com/office/drawing/2014/main" id="{0C9996B0-FFB9-428F-A707-C1F102F1E8B2}"/>
              </a:ext>
            </a:extLst>
          </p:cNvPr>
          <p:cNvSpPr>
            <a:spLocks noGrp="1"/>
          </p:cNvSpPr>
          <p:nvPr>
            <p:ph type="dt" sz="half" idx="11"/>
          </p:nvPr>
        </p:nvSpPr>
        <p:spPr/>
        <p:txBody>
          <a:bodyPr/>
          <a:lstStyle>
            <a:lvl1pPr>
              <a:defRPr>
                <a:latin typeface="Times New Roman" pitchFamily="18" charset="0"/>
              </a:defRPr>
            </a:lvl1pPr>
          </a:lstStyle>
          <a:p>
            <a:pPr>
              <a:defRPr/>
            </a:pPr>
            <a:fld id="{B17F50C4-B9BF-4496-9590-89274393FD55}" type="datetime1">
              <a:rPr lang="en-US"/>
              <a:pPr>
                <a:defRPr/>
              </a:pPr>
              <a:t>2/25/2023</a:t>
            </a:fld>
            <a:endParaRPr lang="en-US"/>
          </a:p>
        </p:txBody>
      </p:sp>
      <p:sp>
        <p:nvSpPr>
          <p:cNvPr id="15" name="Нижний колонтитул 4">
            <a:extLst>
              <a:ext uri="{FF2B5EF4-FFF2-40B4-BE49-F238E27FC236}">
                <a16:creationId xmlns:a16="http://schemas.microsoft.com/office/drawing/2014/main" id="{C6A44ECF-2B35-4E03-9F15-80E9FF5EF0D5}"/>
              </a:ext>
            </a:extLst>
          </p:cNvPr>
          <p:cNvSpPr>
            <a:spLocks noGrp="1"/>
          </p:cNvSpPr>
          <p:nvPr>
            <p:ph type="ftr" sz="quarter" idx="12"/>
          </p:nvPr>
        </p:nvSpPr>
        <p:spPr/>
        <p:txBody>
          <a:bodyPr/>
          <a:lstStyle>
            <a:lvl1pPr>
              <a:defRPr>
                <a:latin typeface="Times New Roman" pitchFamily="18" charset="0"/>
              </a:defRPr>
            </a:lvl1pPr>
          </a:lstStyle>
          <a:p>
            <a:pPr>
              <a:defRPr/>
            </a:pPr>
            <a:endParaRPr lang="en-US"/>
          </a:p>
        </p:txBody>
      </p:sp>
    </p:spTree>
    <p:extLst>
      <p:ext uri="{BB962C8B-B14F-4D97-AF65-F5344CB8AC3E}">
        <p14:creationId xmlns:p14="http://schemas.microsoft.com/office/powerpoint/2010/main" val="236963563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1"/>
      </p:bgRef>
    </p:bg>
    <p:spTree>
      <p:nvGrpSpPr>
        <p:cNvPr id="1" name=""/>
        <p:cNvGrpSpPr/>
        <p:nvPr/>
      </p:nvGrpSpPr>
      <p:grpSpPr>
        <a:xfrm>
          <a:off x="0" y="0"/>
          <a:ext cx="0" cy="0"/>
          <a:chOff x="0" y="0"/>
          <a:chExt cx="0" cy="0"/>
        </a:xfrm>
      </p:grpSpPr>
      <p:sp>
        <p:nvSpPr>
          <p:cNvPr id="3" name="Текст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a:t>Образец текста</a:t>
            </a:r>
          </a:p>
        </p:txBody>
      </p:sp>
      <p:sp>
        <p:nvSpPr>
          <p:cNvPr id="7" name="Прямоугольник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Прямоугольник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Прямоугольник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ru-RU"/>
              <a:t>Образец заголовка</a:t>
            </a:r>
            <a:endParaRPr kumimoji="0" lang="en-US"/>
          </a:p>
        </p:txBody>
      </p:sp>
      <p:sp>
        <p:nvSpPr>
          <p:cNvPr id="12" name="Дата 11"/>
          <p:cNvSpPr>
            <a:spLocks noGrp="1"/>
          </p:cNvSpPr>
          <p:nvPr>
            <p:ph type="dt" sz="half" idx="10"/>
          </p:nvPr>
        </p:nvSpPr>
        <p:spPr/>
        <p:txBody>
          <a:bodyPr/>
          <a:lstStyle/>
          <a:p>
            <a:pPr>
              <a:defRPr/>
            </a:pPr>
            <a:fld id="{D92BBF02-F658-4744-969E-EDE259DF12D6}" type="datetimeFigureOut">
              <a:rPr lang="ru-RU" smtClean="0"/>
              <a:pPr>
                <a:defRPr/>
              </a:pPr>
              <a:t>25.02.2023</a:t>
            </a:fld>
            <a:endParaRPr lang="ru-RU"/>
          </a:p>
        </p:txBody>
      </p:sp>
      <p:sp>
        <p:nvSpPr>
          <p:cNvPr id="13" name="Номер слайда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pPr>
              <a:defRPr/>
            </a:pPr>
            <a:fld id="{FCDB08F6-C2E6-41FA-9607-976AC024CA26}" type="slidenum">
              <a:rPr lang="ru-RU" smtClean="0"/>
              <a:pPr>
                <a:defRPr/>
              </a:pPr>
              <a:t>‹#›</a:t>
            </a:fld>
            <a:endParaRPr lang="ru-RU"/>
          </a:p>
        </p:txBody>
      </p:sp>
      <p:sp>
        <p:nvSpPr>
          <p:cNvPr id="14" name="Нижний колонтитул 13"/>
          <p:cNvSpPr>
            <a:spLocks noGrp="1"/>
          </p:cNvSpPr>
          <p:nvPr>
            <p:ph type="ftr" sz="quarter" idx="12"/>
          </p:nvPr>
        </p:nvSpPr>
        <p:spPr/>
        <p:txBody>
          <a:bodyPr/>
          <a:lstStyle/>
          <a:p>
            <a:pPr>
              <a:defRPr/>
            </a:pPr>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9" name="Содержимое 8"/>
          <p:cNvSpPr>
            <a:spLocks noGrp="1"/>
          </p:cNvSpPr>
          <p:nvPr>
            <p:ph sz="quarter" idx="1"/>
          </p:nvPr>
        </p:nvSpPr>
        <p:spPr>
          <a:xfrm>
            <a:off x="609600" y="1589567"/>
            <a:ext cx="3886200" cy="45720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1" name="Содержимое 10"/>
          <p:cNvSpPr>
            <a:spLocks noGrp="1"/>
          </p:cNvSpPr>
          <p:nvPr>
            <p:ph sz="quarter" idx="2"/>
          </p:nvPr>
        </p:nvSpPr>
        <p:spPr>
          <a:xfrm>
            <a:off x="4844901" y="1589567"/>
            <a:ext cx="3886200" cy="45720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8" name="Дата 7"/>
          <p:cNvSpPr>
            <a:spLocks noGrp="1"/>
          </p:cNvSpPr>
          <p:nvPr>
            <p:ph type="dt" sz="half" idx="15"/>
          </p:nvPr>
        </p:nvSpPr>
        <p:spPr/>
        <p:txBody>
          <a:bodyPr rtlCol="0"/>
          <a:lstStyle/>
          <a:p>
            <a:pPr>
              <a:defRPr/>
            </a:pPr>
            <a:fld id="{1D1071FF-022C-482E-9403-C4E3855AA3BC}" type="datetimeFigureOut">
              <a:rPr lang="ru-RU" smtClean="0"/>
              <a:pPr>
                <a:defRPr/>
              </a:pPr>
              <a:t>25.02.2023</a:t>
            </a:fld>
            <a:endParaRPr lang="ru-RU"/>
          </a:p>
        </p:txBody>
      </p:sp>
      <p:sp>
        <p:nvSpPr>
          <p:cNvPr id="10" name="Номер слайда 9"/>
          <p:cNvSpPr>
            <a:spLocks noGrp="1"/>
          </p:cNvSpPr>
          <p:nvPr>
            <p:ph type="sldNum" sz="quarter" idx="16"/>
          </p:nvPr>
        </p:nvSpPr>
        <p:spPr/>
        <p:txBody>
          <a:bodyPr rtlCol="0"/>
          <a:lstStyle/>
          <a:p>
            <a:pPr>
              <a:defRPr/>
            </a:pPr>
            <a:fld id="{DF0E3349-0AD6-4172-992D-B2D80DE5ED10}" type="slidenum">
              <a:rPr lang="ru-RU" smtClean="0"/>
              <a:pPr>
                <a:defRPr/>
              </a:pPr>
              <a:t>‹#›</a:t>
            </a:fld>
            <a:endParaRPr lang="ru-RU"/>
          </a:p>
        </p:txBody>
      </p:sp>
      <p:sp>
        <p:nvSpPr>
          <p:cNvPr id="12" name="Нижний колонтитул 11"/>
          <p:cNvSpPr>
            <a:spLocks noGrp="1"/>
          </p:cNvSpPr>
          <p:nvPr>
            <p:ph type="ftr" sz="quarter" idx="17"/>
          </p:nvPr>
        </p:nvSpPr>
        <p:spPr/>
        <p:txBody>
          <a:bodyPr rtlCol="0"/>
          <a:lstStyle/>
          <a:p>
            <a:pPr>
              <a:defRPr/>
            </a:pPr>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3400" y="273050"/>
            <a:ext cx="8153400" cy="869950"/>
          </a:xfrm>
        </p:spPr>
        <p:txBody>
          <a:bodyPr anchor="ctr"/>
          <a:lstStyle>
            <a:lvl1pPr>
              <a:defRPr/>
            </a:lvl1pPr>
          </a:lstStyle>
          <a:p>
            <a:r>
              <a:rPr kumimoji="0" lang="ru-RU"/>
              <a:t>Образец заголовка</a:t>
            </a:r>
            <a:endParaRPr kumimoji="0" lang="en-US"/>
          </a:p>
        </p:txBody>
      </p:sp>
      <p:sp>
        <p:nvSpPr>
          <p:cNvPr id="11" name="Содержимое 10"/>
          <p:cNvSpPr>
            <a:spLocks noGrp="1"/>
          </p:cNvSpPr>
          <p:nvPr>
            <p:ph sz="quarter" idx="2"/>
          </p:nvPr>
        </p:nvSpPr>
        <p:spPr>
          <a:xfrm>
            <a:off x="609600" y="2438400"/>
            <a:ext cx="3886200" cy="35814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3" name="Содержимое 12"/>
          <p:cNvSpPr>
            <a:spLocks noGrp="1"/>
          </p:cNvSpPr>
          <p:nvPr>
            <p:ph sz="quarter" idx="4"/>
          </p:nvPr>
        </p:nvSpPr>
        <p:spPr>
          <a:xfrm>
            <a:off x="4800600" y="2438400"/>
            <a:ext cx="3886200" cy="35814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0" name="Дата 9"/>
          <p:cNvSpPr>
            <a:spLocks noGrp="1"/>
          </p:cNvSpPr>
          <p:nvPr>
            <p:ph type="dt" sz="half" idx="15"/>
          </p:nvPr>
        </p:nvSpPr>
        <p:spPr/>
        <p:txBody>
          <a:bodyPr rtlCol="0"/>
          <a:lstStyle/>
          <a:p>
            <a:pPr>
              <a:defRPr/>
            </a:pPr>
            <a:fld id="{65E17CEF-A977-4A22-A780-A6CD718F88CB}" type="datetimeFigureOut">
              <a:rPr lang="ru-RU" smtClean="0"/>
              <a:pPr>
                <a:defRPr/>
              </a:pPr>
              <a:t>25.02.2023</a:t>
            </a:fld>
            <a:endParaRPr lang="ru-RU"/>
          </a:p>
        </p:txBody>
      </p:sp>
      <p:sp>
        <p:nvSpPr>
          <p:cNvPr id="12" name="Номер слайда 11"/>
          <p:cNvSpPr>
            <a:spLocks noGrp="1"/>
          </p:cNvSpPr>
          <p:nvPr>
            <p:ph type="sldNum" sz="quarter" idx="16"/>
          </p:nvPr>
        </p:nvSpPr>
        <p:spPr/>
        <p:txBody>
          <a:bodyPr rtlCol="0"/>
          <a:lstStyle/>
          <a:p>
            <a:pPr>
              <a:defRPr/>
            </a:pPr>
            <a:fld id="{2A6A6B9E-93CF-49B1-87C7-7DB2B057AF59}" type="slidenum">
              <a:rPr lang="ru-RU" smtClean="0"/>
              <a:pPr>
                <a:defRPr/>
              </a:pPr>
              <a:t>‹#›</a:t>
            </a:fld>
            <a:endParaRPr lang="ru-RU"/>
          </a:p>
        </p:txBody>
      </p:sp>
      <p:sp>
        <p:nvSpPr>
          <p:cNvPr id="14" name="Нижний колонтитул 13"/>
          <p:cNvSpPr>
            <a:spLocks noGrp="1"/>
          </p:cNvSpPr>
          <p:nvPr>
            <p:ph type="ftr" sz="quarter" idx="17"/>
          </p:nvPr>
        </p:nvSpPr>
        <p:spPr/>
        <p:txBody>
          <a:bodyPr rtlCol="0"/>
          <a:lstStyle/>
          <a:p>
            <a:pPr>
              <a:defRPr/>
            </a:pPr>
            <a:endParaRPr lang="ru-RU"/>
          </a:p>
        </p:txBody>
      </p:sp>
      <p:sp>
        <p:nvSpPr>
          <p:cNvPr id="16" name="Текст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ru-RU"/>
              <a:t>Образец текста</a:t>
            </a:r>
          </a:p>
        </p:txBody>
      </p:sp>
      <p:sp>
        <p:nvSpPr>
          <p:cNvPr id="15" name="Текст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ru-RU"/>
              <a:t>Образец текста</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pPr>
              <a:defRPr/>
            </a:pPr>
            <a:fld id="{1676DEA3-3D3A-4CEE-B410-3FF74BAEE774}" type="datetimeFigureOut">
              <a:rPr lang="ru-RU" smtClean="0"/>
              <a:pPr>
                <a:defRPr/>
              </a:pPr>
              <a:t>25.02.2023</a:t>
            </a:fld>
            <a:endParaRPr lang="ru-RU"/>
          </a:p>
        </p:txBody>
      </p:sp>
      <p:sp>
        <p:nvSpPr>
          <p:cNvPr id="4" name="Нижний колонтитул 3"/>
          <p:cNvSpPr>
            <a:spLocks noGrp="1"/>
          </p:cNvSpPr>
          <p:nvPr>
            <p:ph type="ftr" sz="quarter" idx="11"/>
          </p:nvPr>
        </p:nvSpPr>
        <p:spPr/>
        <p:txBody>
          <a:bodyPr/>
          <a:lstStyle/>
          <a:p>
            <a:pPr>
              <a:defRPr/>
            </a:pPr>
            <a:endParaRPr lang="ru-RU"/>
          </a:p>
        </p:txBody>
      </p:sp>
      <p:sp>
        <p:nvSpPr>
          <p:cNvPr id="5" name="Номер слайда 4"/>
          <p:cNvSpPr>
            <a:spLocks noGrp="1"/>
          </p:cNvSpPr>
          <p:nvPr>
            <p:ph type="sldNum" sz="quarter" idx="12"/>
          </p:nvPr>
        </p:nvSpPr>
        <p:spPr/>
        <p:txBody>
          <a:bodyPr/>
          <a:lstStyle>
            <a:lvl1pPr>
              <a:defRPr>
                <a:solidFill>
                  <a:srgbClr val="FFFFFF"/>
                </a:solidFill>
              </a:defRPr>
            </a:lvl1pPr>
          </a:lstStyle>
          <a:p>
            <a:pPr>
              <a:defRPr/>
            </a:pPr>
            <a:fld id="{EB67D545-C65E-4598-872C-3953AC375923}" type="slidenum">
              <a:rPr lang="ru-RU" smtClean="0"/>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F1368959-9503-423B-8901-D7EAB8108BD0}" type="datetimeFigureOut">
              <a:rPr lang="ru-RU" smtClean="0"/>
              <a:pPr>
                <a:defRPr/>
              </a:pPr>
              <a:t>25.02.2023</a:t>
            </a:fld>
            <a:endParaRPr lang="ru-RU"/>
          </a:p>
        </p:txBody>
      </p:sp>
      <p:sp>
        <p:nvSpPr>
          <p:cNvPr id="3" name="Нижний колонтитул 2"/>
          <p:cNvSpPr>
            <a:spLocks noGrp="1"/>
          </p:cNvSpPr>
          <p:nvPr>
            <p:ph type="ftr" sz="quarter" idx="11"/>
          </p:nvPr>
        </p:nvSpPr>
        <p:spPr/>
        <p:txBody>
          <a:bodyPr/>
          <a:lstStyle/>
          <a:p>
            <a:pPr>
              <a:defRPr/>
            </a:pPr>
            <a:endParaRPr lang="ru-RU"/>
          </a:p>
        </p:txBody>
      </p:sp>
      <p:sp>
        <p:nvSpPr>
          <p:cNvPr id="4" name="Номер слайда 3"/>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7BDA8B92-2370-41D0-AF39-180D325F67FB}" type="slidenum">
              <a:rPr lang="ru-RU" smtClean="0"/>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3050"/>
            <a:ext cx="8077200" cy="869950"/>
          </a:xfrm>
        </p:spPr>
        <p:txBody>
          <a:bodyPr anchor="ctr"/>
          <a:lstStyle>
            <a:lvl1pPr algn="l">
              <a:buNone/>
              <a:defRPr sz="4400" b="0"/>
            </a:lvl1pPr>
          </a:lstStyle>
          <a:p>
            <a:r>
              <a:rPr kumimoji="0" lang="ru-RU"/>
              <a:t>Образец заголовка</a:t>
            </a:r>
            <a:endParaRPr kumimoji="0" lang="en-US"/>
          </a:p>
        </p:txBody>
      </p:sp>
      <p:sp>
        <p:nvSpPr>
          <p:cNvPr id="5" name="Дата 4"/>
          <p:cNvSpPr>
            <a:spLocks noGrp="1"/>
          </p:cNvSpPr>
          <p:nvPr>
            <p:ph type="dt" sz="half" idx="10"/>
          </p:nvPr>
        </p:nvSpPr>
        <p:spPr/>
        <p:txBody>
          <a:bodyPr/>
          <a:lstStyle/>
          <a:p>
            <a:pPr>
              <a:defRPr/>
            </a:pPr>
            <a:fld id="{A6E62A20-5F6E-45D9-8671-84B50DD14943}" type="datetimeFigureOut">
              <a:rPr lang="ru-RU" smtClean="0"/>
              <a:pPr>
                <a:defRPr/>
              </a:pPr>
              <a:t>25.02.2023</a:t>
            </a:fld>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lvl1pPr>
              <a:defRPr>
                <a:solidFill>
                  <a:srgbClr val="FFFFFF"/>
                </a:solidFill>
              </a:defRPr>
            </a:lvl1pPr>
          </a:lstStyle>
          <a:p>
            <a:pPr>
              <a:defRPr/>
            </a:pPr>
            <a:fld id="{D7CF1635-B251-4F9C-B0BF-1C811BBB7186}" type="slidenum">
              <a:rPr lang="ru-RU" smtClean="0"/>
              <a:pPr>
                <a:defRPr/>
              </a:pPr>
              <a:t>‹#›</a:t>
            </a:fld>
            <a:endParaRPr lang="ru-RU"/>
          </a:p>
        </p:txBody>
      </p:sp>
      <p:sp>
        <p:nvSpPr>
          <p:cNvPr id="3" name="Текст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ru-RU"/>
              <a:t>Образец текста</a:t>
            </a:r>
          </a:p>
        </p:txBody>
      </p:sp>
      <p:sp>
        <p:nvSpPr>
          <p:cNvPr id="9" name="Содержимое 8"/>
          <p:cNvSpPr>
            <a:spLocks noGrp="1"/>
          </p:cNvSpPr>
          <p:nvPr>
            <p:ph sz="quarter" idx="1"/>
          </p:nvPr>
        </p:nvSpPr>
        <p:spPr>
          <a:xfrm>
            <a:off x="2362200" y="1752600"/>
            <a:ext cx="6400800" cy="44196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3">
        <a:schemeClr val="bg2"/>
      </p:bgRef>
    </p:bg>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ru-RU"/>
              <a:t>Образец текста</a:t>
            </a:r>
          </a:p>
        </p:txBody>
      </p:sp>
      <p:sp>
        <p:nvSpPr>
          <p:cNvPr id="8" name="Прямоугольник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Прямоугольник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ru-RU"/>
              <a:t>Образец заголовка</a:t>
            </a:r>
            <a:endParaRPr kumimoji="0" lang="en-US"/>
          </a:p>
        </p:txBody>
      </p:sp>
      <p:sp>
        <p:nvSpPr>
          <p:cNvPr id="11" name="Прямоугольник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Дата 11"/>
          <p:cNvSpPr>
            <a:spLocks noGrp="1"/>
          </p:cNvSpPr>
          <p:nvPr>
            <p:ph type="dt" sz="half" idx="10"/>
          </p:nvPr>
        </p:nvSpPr>
        <p:spPr>
          <a:xfrm>
            <a:off x="6248400" y="6248400"/>
            <a:ext cx="2667000" cy="365125"/>
          </a:xfrm>
        </p:spPr>
        <p:txBody>
          <a:bodyPr rtlCol="0"/>
          <a:lstStyle/>
          <a:p>
            <a:pPr>
              <a:defRPr/>
            </a:pPr>
            <a:fld id="{9FDAA23E-F1C7-41CC-9E4B-98B689BBEAD9}" type="datetimeFigureOut">
              <a:rPr lang="ru-RU" smtClean="0"/>
              <a:pPr>
                <a:defRPr/>
              </a:pPr>
              <a:t>25.02.2023</a:t>
            </a:fld>
            <a:endParaRPr lang="ru-RU"/>
          </a:p>
        </p:txBody>
      </p:sp>
      <p:sp>
        <p:nvSpPr>
          <p:cNvPr id="13" name="Номер слайда 12"/>
          <p:cNvSpPr>
            <a:spLocks noGrp="1"/>
          </p:cNvSpPr>
          <p:nvPr>
            <p:ph type="sldNum" sz="quarter" idx="11"/>
          </p:nvPr>
        </p:nvSpPr>
        <p:spPr>
          <a:xfrm>
            <a:off x="0" y="4667249"/>
            <a:ext cx="1447800" cy="663578"/>
          </a:xfrm>
        </p:spPr>
        <p:txBody>
          <a:bodyPr rtlCol="0"/>
          <a:lstStyle>
            <a:lvl1pPr>
              <a:defRPr sz="2800"/>
            </a:lvl1pPr>
          </a:lstStyle>
          <a:p>
            <a:pPr>
              <a:defRPr/>
            </a:pPr>
            <a:fld id="{DC31E3FC-7AF3-46B3-922E-F6432F018922}" type="slidenum">
              <a:rPr lang="ru-RU" smtClean="0"/>
              <a:pPr>
                <a:defRPr/>
              </a:pPr>
              <a:t>‹#›</a:t>
            </a:fld>
            <a:endParaRPr lang="ru-RU"/>
          </a:p>
        </p:txBody>
      </p:sp>
      <p:sp>
        <p:nvSpPr>
          <p:cNvPr id="14" name="Нижний колонтитул 13"/>
          <p:cNvSpPr>
            <a:spLocks noGrp="1"/>
          </p:cNvSpPr>
          <p:nvPr>
            <p:ph type="ftr" sz="quarter" idx="12"/>
          </p:nvPr>
        </p:nvSpPr>
        <p:spPr>
          <a:xfrm>
            <a:off x="1600200" y="6248206"/>
            <a:ext cx="4572000" cy="365125"/>
          </a:xfrm>
        </p:spPr>
        <p:txBody>
          <a:bodyPr rtlCol="0"/>
          <a:lstStyle/>
          <a:p>
            <a:pPr>
              <a:defRPr/>
            </a:pPr>
            <a:endParaRPr lang="ru-RU"/>
          </a:p>
        </p:txBody>
      </p:sp>
      <p:sp>
        <p:nvSpPr>
          <p:cNvPr id="3" name="Рисунок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ru-RU"/>
              <a:t>Вставка рисунка</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609600" y="228600"/>
            <a:ext cx="8153400" cy="990600"/>
          </a:xfrm>
          <a:prstGeom prst="rect">
            <a:avLst/>
          </a:prstGeom>
        </p:spPr>
        <p:txBody>
          <a:bodyPr vert="horz" anchor="ctr">
            <a:normAutofit/>
          </a:bodyPr>
          <a:lstStyle/>
          <a:p>
            <a:r>
              <a:rPr kumimoji="0" lang="ru-RU"/>
              <a:t>Образец заголовка</a:t>
            </a:r>
            <a:endParaRPr kumimoji="0" lang="en-US"/>
          </a:p>
        </p:txBody>
      </p:sp>
      <p:sp>
        <p:nvSpPr>
          <p:cNvPr id="13" name="Текст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14" name="Дата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a:defRPr/>
            </a:pPr>
            <a:fld id="{1D5DDCAB-4E53-419D-B058-2F2039D74BEA}" type="datetimeFigureOut">
              <a:rPr lang="ru-RU" smtClean="0"/>
              <a:pPr>
                <a:defRPr/>
              </a:pPr>
              <a:t>25.02.2023</a:t>
            </a:fld>
            <a:endParaRPr lang="ru-RU"/>
          </a:p>
        </p:txBody>
      </p:sp>
      <p:sp>
        <p:nvSpPr>
          <p:cNvPr id="3" name="Нижний колонтитул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a:defRPr/>
            </a:pPr>
            <a:endParaRPr lang="ru-RU"/>
          </a:p>
        </p:txBody>
      </p:sp>
      <p:sp>
        <p:nvSpPr>
          <p:cNvPr id="7" name="Прямоугольник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Прямоугольник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Прямоугольник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Номер слайда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a:defRPr/>
            </a:pPr>
            <a:fld id="{35C5B731-3705-40B8-9758-2FDDA66EB680}" type="slidenum">
              <a:rPr lang="ru-RU" smtClean="0"/>
              <a:pPr>
                <a:defRPr/>
              </a:pPr>
              <a:t>‹#›</a:t>
            </a:fld>
            <a:endParaRPr lang="ru-RU"/>
          </a:p>
        </p:txBody>
      </p:sp>
    </p:spTree>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Прямоугольник 16">
            <a:extLst>
              <a:ext uri="{FF2B5EF4-FFF2-40B4-BE49-F238E27FC236}">
                <a16:creationId xmlns:a16="http://schemas.microsoft.com/office/drawing/2014/main" id="{2562C56E-D5C6-45C6-B9D5-2EA7946F36C2}"/>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ru-RU" altLang="en-US" sz="1800">
              <a:solidFill>
                <a:srgbClr val="000000"/>
              </a:solidFill>
              <a:latin typeface="Garamond" panose="02020404030301010803" pitchFamily="18" charset="0"/>
            </a:endParaRPr>
          </a:p>
        </p:txBody>
      </p:sp>
      <p:sp>
        <p:nvSpPr>
          <p:cNvPr id="1027" name="Прямоугольник 15">
            <a:extLst>
              <a:ext uri="{FF2B5EF4-FFF2-40B4-BE49-F238E27FC236}">
                <a16:creationId xmlns:a16="http://schemas.microsoft.com/office/drawing/2014/main" id="{D7986531-8E29-4879-8597-ACE718F513C0}"/>
              </a:ext>
            </a:extLst>
          </p:cNvPr>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ru-RU" altLang="en-US" sz="1800">
              <a:solidFill>
                <a:srgbClr val="000000"/>
              </a:solidFill>
              <a:latin typeface="Garamond" panose="02020404030301010803" pitchFamily="18" charset="0"/>
            </a:endParaRPr>
          </a:p>
        </p:txBody>
      </p:sp>
      <p:sp>
        <p:nvSpPr>
          <p:cNvPr id="1028" name="Прямоугольник 17">
            <a:extLst>
              <a:ext uri="{FF2B5EF4-FFF2-40B4-BE49-F238E27FC236}">
                <a16:creationId xmlns:a16="http://schemas.microsoft.com/office/drawing/2014/main" id="{66CC3580-66C0-4F98-ADC9-005BF312EC53}"/>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ru-RU" altLang="en-US" sz="1800">
              <a:solidFill>
                <a:srgbClr val="000000"/>
              </a:solidFill>
              <a:latin typeface="Garamond" panose="02020404030301010803" pitchFamily="18" charset="0"/>
            </a:endParaRPr>
          </a:p>
        </p:txBody>
      </p:sp>
      <p:sp>
        <p:nvSpPr>
          <p:cNvPr id="1029" name="Прямоугольник 18">
            <a:extLst>
              <a:ext uri="{FF2B5EF4-FFF2-40B4-BE49-F238E27FC236}">
                <a16:creationId xmlns:a16="http://schemas.microsoft.com/office/drawing/2014/main" id="{A544294A-9985-49A7-9B2D-E6A41C2B8603}"/>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ru-RU" altLang="en-US" sz="1800">
              <a:solidFill>
                <a:srgbClr val="000000"/>
              </a:solidFill>
              <a:latin typeface="Garamond" panose="02020404030301010803" pitchFamily="18" charset="0"/>
            </a:endParaRPr>
          </a:p>
        </p:txBody>
      </p:sp>
      <p:sp>
        <p:nvSpPr>
          <p:cNvPr id="9" name="Прямоугольник 8">
            <a:extLst>
              <a:ext uri="{FF2B5EF4-FFF2-40B4-BE49-F238E27FC236}">
                <a16:creationId xmlns:a16="http://schemas.microsoft.com/office/drawing/2014/main" id="{F7A8443D-408E-4626-A3D6-C2A0878C5702}"/>
              </a:ext>
            </a:extLst>
          </p:cNvPr>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latin typeface="Garamond" pitchFamily="18" charset="0"/>
            </a:endParaRPr>
          </a:p>
        </p:txBody>
      </p:sp>
      <p:sp>
        <p:nvSpPr>
          <p:cNvPr id="14" name="Дата 13">
            <a:extLst>
              <a:ext uri="{FF2B5EF4-FFF2-40B4-BE49-F238E27FC236}">
                <a16:creationId xmlns:a16="http://schemas.microsoft.com/office/drawing/2014/main" id="{182247C4-5C39-41BB-B3B2-436773C45252}"/>
              </a:ext>
            </a:extLst>
          </p:cNvPr>
          <p:cNvSpPr>
            <a:spLocks noGrp="1"/>
          </p:cNvSpPr>
          <p:nvPr>
            <p:ph type="dt" sz="half" idx="2"/>
          </p:nvPr>
        </p:nvSpPr>
        <p:spPr>
          <a:xfrm>
            <a:off x="5791200" y="6405563"/>
            <a:ext cx="3044825" cy="365125"/>
          </a:xfrm>
          <a:prstGeom prst="rect">
            <a:avLst/>
          </a:prstGeom>
        </p:spPr>
        <p:txBody>
          <a:bodyPr vert="horz"/>
          <a:lstStyle>
            <a:lvl1pPr algn="r" eaLnBrk="1" latinLnBrk="0" hangingPunct="1">
              <a:defRPr kumimoji="0" sz="1400">
                <a:solidFill>
                  <a:srgbClr val="FFFFFF"/>
                </a:solidFill>
                <a:latin typeface="Garamond" pitchFamily="18" charset="0"/>
              </a:defRPr>
            </a:lvl1pPr>
          </a:lstStyle>
          <a:p>
            <a:pPr>
              <a:defRPr/>
            </a:pPr>
            <a:fld id="{0257DBAB-B7DD-4212-A1DB-CB278076729D}" type="datetime1">
              <a:rPr lang="en-US"/>
              <a:pPr>
                <a:defRPr/>
              </a:pPr>
              <a:t>2/25/2023</a:t>
            </a:fld>
            <a:endParaRPr lang="en-US"/>
          </a:p>
        </p:txBody>
      </p:sp>
      <p:sp>
        <p:nvSpPr>
          <p:cNvPr id="3" name="Нижний колонтитул 2">
            <a:extLst>
              <a:ext uri="{FF2B5EF4-FFF2-40B4-BE49-F238E27FC236}">
                <a16:creationId xmlns:a16="http://schemas.microsoft.com/office/drawing/2014/main" id="{78DE8705-B517-4AAD-BCF0-EDDD5D686FA9}"/>
              </a:ext>
            </a:extLst>
          </p:cNvPr>
          <p:cNvSpPr>
            <a:spLocks noGrp="1"/>
          </p:cNvSpPr>
          <p:nvPr>
            <p:ph type="ftr" sz="quarter" idx="3"/>
          </p:nvPr>
        </p:nvSpPr>
        <p:spPr>
          <a:xfrm>
            <a:off x="304800" y="6410325"/>
            <a:ext cx="3581400" cy="366713"/>
          </a:xfrm>
          <a:prstGeom prst="rect">
            <a:avLst/>
          </a:prstGeom>
        </p:spPr>
        <p:txBody>
          <a:bodyPr vert="horz"/>
          <a:lstStyle>
            <a:lvl1pPr algn="l" eaLnBrk="1" latinLnBrk="0" hangingPunct="1">
              <a:defRPr kumimoji="0" sz="1200">
                <a:solidFill>
                  <a:srgbClr val="FFFFFF"/>
                </a:solidFill>
                <a:latin typeface="Garamond" pitchFamily="18" charset="0"/>
              </a:defRPr>
            </a:lvl1pPr>
          </a:lstStyle>
          <a:p>
            <a:pPr>
              <a:defRPr/>
            </a:pPr>
            <a:endParaRPr lang="en-US"/>
          </a:p>
        </p:txBody>
      </p:sp>
      <p:sp>
        <p:nvSpPr>
          <p:cNvPr id="8" name="Прямоугольник 7">
            <a:extLst>
              <a:ext uri="{FF2B5EF4-FFF2-40B4-BE49-F238E27FC236}">
                <a16:creationId xmlns:a16="http://schemas.microsoft.com/office/drawing/2014/main" id="{66335F04-79D1-4AEE-BC3D-4DBA25DEC20F}"/>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latin typeface="Garamond" pitchFamily="18" charset="0"/>
            </a:endParaRPr>
          </a:p>
        </p:txBody>
      </p:sp>
      <p:sp>
        <p:nvSpPr>
          <p:cNvPr id="10" name="Прямая соединительная линия 9">
            <a:extLst>
              <a:ext uri="{FF2B5EF4-FFF2-40B4-BE49-F238E27FC236}">
                <a16:creationId xmlns:a16="http://schemas.microsoft.com/office/drawing/2014/main" id="{FE69E91B-5D4C-4B98-B62C-507E8ACDFDED}"/>
              </a:ext>
            </a:extLst>
          </p:cNvPr>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latin typeface="Garamond" pitchFamily="18" charset="0"/>
            </a:endParaRPr>
          </a:p>
        </p:txBody>
      </p:sp>
      <p:sp>
        <p:nvSpPr>
          <p:cNvPr id="12" name="Овал 11">
            <a:extLst>
              <a:ext uri="{FF2B5EF4-FFF2-40B4-BE49-F238E27FC236}">
                <a16:creationId xmlns:a16="http://schemas.microsoft.com/office/drawing/2014/main" id="{F63516F0-858B-4088-9A6A-364CEB7CDD01}"/>
              </a:ext>
            </a:extLst>
          </p:cNvPr>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5" name="Овал 14">
            <a:extLst>
              <a:ext uri="{FF2B5EF4-FFF2-40B4-BE49-F238E27FC236}">
                <a16:creationId xmlns:a16="http://schemas.microsoft.com/office/drawing/2014/main" id="{48188247-5585-4369-A340-24CA2D760A83}"/>
              </a:ext>
            </a:extLst>
          </p:cNvPr>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3" name="Номер слайда 22">
            <a:extLst>
              <a:ext uri="{FF2B5EF4-FFF2-40B4-BE49-F238E27FC236}">
                <a16:creationId xmlns:a16="http://schemas.microsoft.com/office/drawing/2014/main" id="{F52EDA19-8411-4EB1-90ED-854949AA9535}"/>
              </a:ext>
            </a:extLst>
          </p:cNvPr>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eaLnBrk="1" hangingPunct="1">
              <a:defRPr sz="1600">
                <a:solidFill>
                  <a:srgbClr val="7B9899"/>
                </a:solidFill>
                <a:latin typeface="Garamond" panose="02020404030301010803" pitchFamily="18" charset="0"/>
              </a:defRPr>
            </a:lvl1pPr>
          </a:lstStyle>
          <a:p>
            <a:fld id="{A027915F-026D-42B9-80B1-96A806E81B02}" type="slidenum">
              <a:rPr lang="en-US" altLang="en-US"/>
              <a:pPr/>
              <a:t>‹#›</a:t>
            </a:fld>
            <a:endParaRPr lang="en-US" altLang="en-US"/>
          </a:p>
        </p:txBody>
      </p:sp>
      <p:sp>
        <p:nvSpPr>
          <p:cNvPr id="1038" name="Заголовок 21">
            <a:extLst>
              <a:ext uri="{FF2B5EF4-FFF2-40B4-BE49-F238E27FC236}">
                <a16:creationId xmlns:a16="http://schemas.microsoft.com/office/drawing/2014/main" id="{E7FAE372-FBDE-4156-8339-9611170635A9}"/>
              </a:ext>
            </a:extLst>
          </p:cNvPr>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ru-RU" altLang="en-US"/>
              <a:t>Образец заголовка</a:t>
            </a:r>
            <a:endParaRPr lang="en-US" altLang="en-US"/>
          </a:p>
        </p:txBody>
      </p:sp>
      <p:sp>
        <p:nvSpPr>
          <p:cNvPr id="1039" name="Текст 12">
            <a:extLst>
              <a:ext uri="{FF2B5EF4-FFF2-40B4-BE49-F238E27FC236}">
                <a16:creationId xmlns:a16="http://schemas.microsoft.com/office/drawing/2014/main" id="{A11D741C-7BFB-4968-A64E-05420B8751CB}"/>
              </a:ext>
            </a:extLst>
          </p:cNvPr>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a:t>Образец текста</a:t>
            </a:r>
          </a:p>
          <a:p>
            <a:pPr lvl="1"/>
            <a:r>
              <a:rPr lang="ru-RU" altLang="en-US"/>
              <a:t>Второй уровень</a:t>
            </a:r>
          </a:p>
          <a:p>
            <a:pPr lvl="2"/>
            <a:r>
              <a:rPr lang="ru-RU" altLang="en-US"/>
              <a:t>Третий уровень</a:t>
            </a:r>
          </a:p>
          <a:p>
            <a:pPr lvl="3"/>
            <a:r>
              <a:rPr lang="ru-RU" altLang="en-US"/>
              <a:t>Четвертый уровень</a:t>
            </a:r>
          </a:p>
          <a:p>
            <a:pPr lvl="4"/>
            <a:r>
              <a:rPr lang="ru-RU" altLang="en-US"/>
              <a:t>Пятый уровень</a:t>
            </a:r>
            <a:endParaRPr lang="en-US" altLang="en-US"/>
          </a:p>
        </p:txBody>
      </p:sp>
    </p:spTree>
    <p:extLst>
      <p:ext uri="{BB962C8B-B14F-4D97-AF65-F5344CB8AC3E}">
        <p14:creationId xmlns:p14="http://schemas.microsoft.com/office/powerpoint/2010/main" val="2661873550"/>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Lst>
  <p:txStyles>
    <p:titleStyle>
      <a:lvl1pPr algn="ctr" rtl="0" eaLnBrk="0" fontAlgn="base" hangingPunct="0">
        <a:spcBef>
          <a:spcPct val="0"/>
        </a:spcBef>
        <a:spcAft>
          <a:spcPct val="0"/>
        </a:spcAft>
        <a:defRPr sz="3300" kern="1200">
          <a:solidFill>
            <a:srgbClr val="7B9899"/>
          </a:solidFill>
          <a:latin typeface="+mj-lt"/>
          <a:ea typeface="+mj-ea"/>
          <a:cs typeface="+mj-cs"/>
        </a:defRPr>
      </a:lvl1pPr>
      <a:lvl2pPr algn="ctr" rtl="0" eaLnBrk="0" fontAlgn="base" hangingPunct="0">
        <a:spcBef>
          <a:spcPct val="0"/>
        </a:spcBef>
        <a:spcAft>
          <a:spcPct val="0"/>
        </a:spcAft>
        <a:defRPr sz="3300">
          <a:solidFill>
            <a:srgbClr val="7B9899"/>
          </a:solidFill>
          <a:latin typeface="Georgia" pitchFamily="18" charset="0"/>
        </a:defRPr>
      </a:lvl2pPr>
      <a:lvl3pPr algn="ctr" rtl="0" eaLnBrk="0" fontAlgn="base" hangingPunct="0">
        <a:spcBef>
          <a:spcPct val="0"/>
        </a:spcBef>
        <a:spcAft>
          <a:spcPct val="0"/>
        </a:spcAft>
        <a:defRPr sz="3300">
          <a:solidFill>
            <a:srgbClr val="7B9899"/>
          </a:solidFill>
          <a:latin typeface="Georgia" pitchFamily="18" charset="0"/>
        </a:defRPr>
      </a:lvl3pPr>
      <a:lvl4pPr algn="ctr" rtl="0" eaLnBrk="0" fontAlgn="base" hangingPunct="0">
        <a:spcBef>
          <a:spcPct val="0"/>
        </a:spcBef>
        <a:spcAft>
          <a:spcPct val="0"/>
        </a:spcAft>
        <a:defRPr sz="3300">
          <a:solidFill>
            <a:srgbClr val="7B9899"/>
          </a:solidFill>
          <a:latin typeface="Georgia" pitchFamily="18" charset="0"/>
        </a:defRPr>
      </a:lvl4pPr>
      <a:lvl5pPr algn="ctr" rtl="0" eaLnBrk="0" fontAlgn="base" hangingPunct="0">
        <a:spcBef>
          <a:spcPct val="0"/>
        </a:spcBef>
        <a:spcAft>
          <a:spcPct val="0"/>
        </a:spcAft>
        <a:defRPr sz="3300">
          <a:solidFill>
            <a:srgbClr val="7B9899"/>
          </a:solidFill>
          <a:latin typeface="Georgia" pitchFamily="18" charset="0"/>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anose="05020102010507070707"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8.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jp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1.jpeg"/><Relationship Id="rId7" Type="http://schemas.openxmlformats.org/officeDocument/2006/relationships/diagramColors" Target="../diagrams/colors3.xm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3.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8" Type="http://schemas.openxmlformats.org/officeDocument/2006/relationships/hyperlink" Target="https://azersu.az/en/static/7/link/20" TargetMode="External"/><Relationship Id="rId13" Type="http://schemas.openxmlformats.org/officeDocument/2006/relationships/hyperlink" Target="https://azersu.az/en/static/7/link/26" TargetMode="External"/><Relationship Id="rId3" Type="http://schemas.openxmlformats.org/officeDocument/2006/relationships/hyperlink" Target="https://azersu.az/en/static/7/link/16" TargetMode="External"/><Relationship Id="rId7" Type="http://schemas.openxmlformats.org/officeDocument/2006/relationships/hyperlink" Target="https://azersu.az/en/static/7/link/19" TargetMode="External"/><Relationship Id="rId12" Type="http://schemas.openxmlformats.org/officeDocument/2006/relationships/hyperlink" Target="https://azersu.az/en/static/7/link/25" TargetMode="External"/><Relationship Id="rId2" Type="http://schemas.openxmlformats.org/officeDocument/2006/relationships/hyperlink" Target="https://azersu.az/en/static/7/link/6" TargetMode="External"/><Relationship Id="rId1" Type="http://schemas.openxmlformats.org/officeDocument/2006/relationships/slideLayout" Target="../slideLayouts/slideLayout4.xml"/><Relationship Id="rId6" Type="http://schemas.openxmlformats.org/officeDocument/2006/relationships/hyperlink" Target="https://azersu.az/en/static/7/link/18" TargetMode="External"/><Relationship Id="rId11" Type="http://schemas.openxmlformats.org/officeDocument/2006/relationships/hyperlink" Target="https://azersu.az/en/static/7/link/23" TargetMode="External"/><Relationship Id="rId5" Type="http://schemas.openxmlformats.org/officeDocument/2006/relationships/hyperlink" Target="https://azersu.az/en/static/7/link/24" TargetMode="External"/><Relationship Id="rId10" Type="http://schemas.openxmlformats.org/officeDocument/2006/relationships/hyperlink" Target="https://azersu.az/en/static/7/link/22" TargetMode="External"/><Relationship Id="rId4" Type="http://schemas.openxmlformats.org/officeDocument/2006/relationships/hyperlink" Target="https://azersu.az/en/static/7/link/17" TargetMode="External"/><Relationship Id="rId9" Type="http://schemas.openxmlformats.org/officeDocument/2006/relationships/hyperlink" Target="https://azersu.az/en/static/7/link/21" TargetMode="External"/><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Заголовок 1"/>
          <p:cNvSpPr>
            <a:spLocks noGrp="1"/>
          </p:cNvSpPr>
          <p:nvPr>
            <p:ph type="ctrTitle"/>
          </p:nvPr>
        </p:nvSpPr>
        <p:spPr>
          <a:xfrm>
            <a:off x="646112" y="2143126"/>
            <a:ext cx="7851775" cy="1584325"/>
          </a:xfrm>
        </p:spPr>
        <p:txBody>
          <a:bodyPr>
            <a:no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The current status and future goals of water supply and sanitation in Azerbaijan</a:t>
            </a:r>
            <a:endParaRPr lang="ru-RU" sz="3600" cap="none" dirty="0">
              <a:solidFill>
                <a:schemeClr val="bg1"/>
              </a:solidFill>
              <a:latin typeface="Times New Roman" panose="02020603050405020304" pitchFamily="18" charset="0"/>
              <a:cs typeface="Times New Roman" panose="02020603050405020304" pitchFamily="18" charset="0"/>
            </a:endParaRPr>
          </a:p>
        </p:txBody>
      </p:sp>
      <p:sp>
        <p:nvSpPr>
          <p:cNvPr id="14343" name="Rectangle 9"/>
          <p:cNvSpPr>
            <a:spLocks noChangeArrowheads="1"/>
          </p:cNvSpPr>
          <p:nvPr/>
        </p:nvSpPr>
        <p:spPr bwMode="auto">
          <a:xfrm>
            <a:off x="0" y="2038350"/>
            <a:ext cx="9144000" cy="457200"/>
          </a:xfrm>
          <a:prstGeom prst="rect">
            <a:avLst/>
          </a:prstGeom>
          <a:noFill/>
          <a:ln w="9525">
            <a:noFill/>
            <a:miter lim="800000"/>
            <a:headEnd/>
            <a:tailEnd/>
          </a:ln>
        </p:spPr>
        <p:txBody>
          <a:bodyPr wrap="none" anchor="ctr">
            <a:spAutoFit/>
          </a:bodyPr>
          <a:lstStyle/>
          <a:p>
            <a:r>
              <a:rPr lang="az-Latn-AZ" sz="1400" b="1">
                <a:solidFill>
                  <a:srgbClr val="000000"/>
                </a:solidFill>
                <a:latin typeface="Times New Roman" pitchFamily="18" charset="0"/>
                <a:ea typeface="Arial Unicode MS" pitchFamily="34" charset="-128"/>
                <a:cs typeface="Times New Roman" pitchFamily="18" charset="0"/>
              </a:rPr>
              <a:t>           </a:t>
            </a:r>
            <a:endParaRPr lang="az-Latn-AZ">
              <a:ea typeface="Arial Unicode MS" pitchFamily="34" charset="-128"/>
              <a:cs typeface="Arial" charset="0"/>
            </a:endParaRPr>
          </a:p>
        </p:txBody>
      </p:sp>
      <p:sp>
        <p:nvSpPr>
          <p:cNvPr id="14344" name="Rectangle 10"/>
          <p:cNvSpPr>
            <a:spLocks noChangeArrowheads="1"/>
          </p:cNvSpPr>
          <p:nvPr/>
        </p:nvSpPr>
        <p:spPr bwMode="auto">
          <a:xfrm>
            <a:off x="0" y="3143250"/>
            <a:ext cx="9144000" cy="457200"/>
          </a:xfrm>
          <a:prstGeom prst="rect">
            <a:avLst/>
          </a:prstGeom>
          <a:noFill/>
          <a:ln w="9525">
            <a:noFill/>
            <a:miter lim="800000"/>
            <a:headEnd/>
            <a:tailEnd/>
          </a:ln>
        </p:spPr>
        <p:txBody>
          <a:bodyPr wrap="none" anchor="ctr">
            <a:spAutoFit/>
          </a:bodyPr>
          <a:lstStyle/>
          <a:p>
            <a:r>
              <a:rPr lang="az-Latn-AZ" sz="1200">
                <a:solidFill>
                  <a:srgbClr val="000000"/>
                </a:solidFill>
                <a:latin typeface="Arial Unicode MS" pitchFamily="34" charset="-128"/>
                <a:ea typeface="Arial Unicode MS" pitchFamily="34" charset="-128"/>
                <a:cs typeface="Arial Unicode MS" pitchFamily="34" charset="-128"/>
              </a:rPr>
              <a:t>    </a:t>
            </a:r>
            <a:endParaRPr lang="az-Latn-AZ">
              <a:cs typeface="Arial" charset="0"/>
            </a:endParaRPr>
          </a:p>
        </p:txBody>
      </p:sp>
      <p:sp>
        <p:nvSpPr>
          <p:cNvPr id="14345" name="Rectangle 11"/>
          <p:cNvSpPr>
            <a:spLocks noChangeArrowheads="1"/>
          </p:cNvSpPr>
          <p:nvPr/>
        </p:nvSpPr>
        <p:spPr bwMode="auto">
          <a:xfrm>
            <a:off x="0" y="4143375"/>
            <a:ext cx="9144000" cy="0"/>
          </a:xfrm>
          <a:prstGeom prst="rect">
            <a:avLst/>
          </a:prstGeom>
          <a:noFill/>
          <a:ln w="9525">
            <a:noFill/>
            <a:miter lim="800000"/>
            <a:headEnd/>
            <a:tailEnd/>
          </a:ln>
        </p:spPr>
        <p:txBody>
          <a:bodyPr wrap="none" anchor="ctr">
            <a:spAutoFit/>
          </a:bodyPr>
          <a:lstStyle/>
          <a:p>
            <a:r>
              <a:rPr lang="az-Latn-AZ" sz="1200">
                <a:solidFill>
                  <a:srgbClr val="000000"/>
                </a:solidFill>
                <a:latin typeface="Arial Unicode MS" pitchFamily="34" charset="-128"/>
                <a:ea typeface="Arial Unicode MS" pitchFamily="34" charset="-128"/>
                <a:cs typeface="Arial Unicode MS" pitchFamily="34" charset="-128"/>
              </a:rPr>
              <a:t>  </a:t>
            </a:r>
            <a:endParaRPr lang="az-Latn-AZ">
              <a:cs typeface="Arial" charset="0"/>
            </a:endParaRPr>
          </a:p>
        </p:txBody>
      </p:sp>
      <p:sp>
        <p:nvSpPr>
          <p:cNvPr id="14346" name="Rectangle 12"/>
          <p:cNvSpPr>
            <a:spLocks noChangeArrowheads="1"/>
          </p:cNvSpPr>
          <p:nvPr/>
        </p:nvSpPr>
        <p:spPr bwMode="auto">
          <a:xfrm>
            <a:off x="0" y="4895850"/>
            <a:ext cx="9144000" cy="0"/>
          </a:xfrm>
          <a:prstGeom prst="rect">
            <a:avLst/>
          </a:prstGeom>
          <a:noFill/>
          <a:ln w="9525">
            <a:noFill/>
            <a:miter lim="800000"/>
            <a:headEnd/>
            <a:tailEnd/>
          </a:ln>
        </p:spPr>
        <p:txBody>
          <a:bodyPr wrap="none" anchor="ctr">
            <a:spAutoFit/>
          </a:bodyPr>
          <a:lstStyle/>
          <a:p>
            <a:r>
              <a:rPr lang="az-Latn-AZ" sz="1200">
                <a:solidFill>
                  <a:srgbClr val="000000"/>
                </a:solidFill>
                <a:latin typeface="Arial Unicode MS" pitchFamily="34" charset="-128"/>
                <a:ea typeface="Arial Unicode MS" pitchFamily="34" charset="-128"/>
                <a:cs typeface="Arial Unicode MS" pitchFamily="34" charset="-128"/>
              </a:rPr>
              <a:t>          </a:t>
            </a:r>
            <a:endParaRPr lang="az-Latn-AZ">
              <a:cs typeface="Arial" charset="0"/>
            </a:endParaRPr>
          </a:p>
        </p:txBody>
      </p:sp>
      <p:sp>
        <p:nvSpPr>
          <p:cNvPr id="14347" name="Rectangle 13"/>
          <p:cNvSpPr>
            <a:spLocks noChangeArrowheads="1"/>
          </p:cNvSpPr>
          <p:nvPr/>
        </p:nvSpPr>
        <p:spPr bwMode="auto">
          <a:xfrm>
            <a:off x="0" y="5476875"/>
            <a:ext cx="9144000" cy="0"/>
          </a:xfrm>
          <a:prstGeom prst="rect">
            <a:avLst/>
          </a:prstGeom>
          <a:noFill/>
          <a:ln w="9525">
            <a:noFill/>
            <a:miter lim="800000"/>
            <a:headEnd/>
            <a:tailEnd/>
          </a:ln>
        </p:spPr>
        <p:txBody>
          <a:bodyPr wrap="none" anchor="ctr">
            <a:spAutoFit/>
          </a:bodyPr>
          <a:lstStyle/>
          <a:p>
            <a:r>
              <a:rPr lang="az-Latn-AZ" sz="1200">
                <a:solidFill>
                  <a:srgbClr val="000000"/>
                </a:solidFill>
                <a:latin typeface="Arial Unicode MS" pitchFamily="34" charset="-128"/>
                <a:ea typeface="Arial Unicode MS" pitchFamily="34" charset="-128"/>
                <a:cs typeface="Arial Unicode MS" pitchFamily="34" charset="-128"/>
              </a:rPr>
              <a:t> </a:t>
            </a:r>
            <a:endParaRPr lang="az-Latn-AZ">
              <a:cs typeface="Arial" charset="0"/>
            </a:endParaRPr>
          </a:p>
        </p:txBody>
      </p:sp>
      <p:sp>
        <p:nvSpPr>
          <p:cNvPr id="16" name="TextBox 15"/>
          <p:cNvSpPr txBox="1"/>
          <p:nvPr/>
        </p:nvSpPr>
        <p:spPr>
          <a:xfrm>
            <a:off x="1619672" y="4125472"/>
            <a:ext cx="6480720" cy="769441"/>
          </a:xfrm>
          <a:prstGeom prst="rect">
            <a:avLst/>
          </a:prstGeom>
          <a:noFill/>
        </p:spPr>
        <p:txBody>
          <a:bodyPr wrap="square">
            <a:spAutoFit/>
          </a:bodyPr>
          <a:lstStyle/>
          <a:p>
            <a:pPr algn="ctr" fontAlgn="auto">
              <a:spcBef>
                <a:spcPts val="0"/>
              </a:spcBef>
              <a:spcAft>
                <a:spcPts val="0"/>
              </a:spcAft>
              <a:defRPr/>
            </a:pPr>
            <a:r>
              <a:rPr lang="en-US" sz="4400" b="1" i="1" dirty="0">
                <a:solidFill>
                  <a:schemeClr val="bg2">
                    <a:lumMod val="50000"/>
                  </a:schemeClr>
                </a:solidFill>
                <a:latin typeface="Times New Roman" pitchFamily="18" charset="0"/>
                <a:cs typeface="Times New Roman" pitchFamily="18" charset="0"/>
              </a:rPr>
              <a:t> Rashail Ismayilov</a:t>
            </a:r>
            <a:r>
              <a:rPr lang="az-Latn-AZ" sz="4400" b="1" i="1" dirty="0">
                <a:solidFill>
                  <a:schemeClr val="bg2">
                    <a:lumMod val="50000"/>
                  </a:schemeClr>
                </a:solidFill>
                <a:latin typeface="Times New Roman" pitchFamily="18" charset="0"/>
                <a:cs typeface="Times New Roman" pitchFamily="18" charset="0"/>
              </a:rPr>
              <a:t> (Ph.D)</a:t>
            </a:r>
            <a:endParaRPr lang="ru-RU" sz="4400" b="1" i="1" dirty="0">
              <a:solidFill>
                <a:schemeClr val="bg2">
                  <a:lumMod val="50000"/>
                </a:schemeClr>
              </a:solidFill>
              <a:latin typeface="Times New Roman" pitchFamily="18" charset="0"/>
              <a:cs typeface="Times New Roman" pitchFamily="18" charset="0"/>
            </a:endParaRPr>
          </a:p>
        </p:txBody>
      </p:sp>
      <p:sp>
        <p:nvSpPr>
          <p:cNvPr id="17" name="TextBox 16"/>
          <p:cNvSpPr txBox="1"/>
          <p:nvPr/>
        </p:nvSpPr>
        <p:spPr>
          <a:xfrm rot="10800000" flipV="1">
            <a:off x="2555776" y="6058838"/>
            <a:ext cx="5256590" cy="584775"/>
          </a:xfrm>
          <a:prstGeom prst="rect">
            <a:avLst/>
          </a:prstGeom>
          <a:noFill/>
        </p:spPr>
        <p:txBody>
          <a:bodyPr wrap="square">
            <a:spAutoFit/>
          </a:bodyPr>
          <a:lstStyle/>
          <a:p>
            <a:pPr fontAlgn="auto">
              <a:spcBef>
                <a:spcPts val="0"/>
              </a:spcBef>
              <a:spcAft>
                <a:spcPts val="0"/>
              </a:spcAft>
              <a:defRPr/>
            </a:pPr>
            <a:r>
              <a:rPr lang="en-US" sz="3200"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Azersu</a:t>
            </a:r>
            <a:r>
              <a:rPr lang="en-US" sz="3200" b="1" dirty="0">
                <a:solidFill>
                  <a:schemeClr val="bg1"/>
                </a:solidFill>
                <a:latin typeface="Times New Roman" pitchFamily="18" charset="0"/>
                <a:cs typeface="Times New Roman" pitchFamily="18" charset="0"/>
              </a:rPr>
              <a:t>” OJSC </a:t>
            </a:r>
            <a:endParaRPr lang="ru-RU" sz="3200" b="1" dirty="0">
              <a:solidFill>
                <a:schemeClr val="bg1"/>
              </a:solidFill>
              <a:latin typeface="Times New Roman" pitchFamily="18" charset="0"/>
              <a:cs typeface="Times New Roman" pitchFamily="18" charset="0"/>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1" y="188640"/>
            <a:ext cx="2197273" cy="432048"/>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2320" y="80511"/>
            <a:ext cx="1475656" cy="64830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84564-3D5E-47EA-B9A7-BF8865C2F3B5}"/>
              </a:ext>
            </a:extLst>
          </p:cNvPr>
          <p:cNvSpPr>
            <a:spLocks noGrp="1"/>
          </p:cNvSpPr>
          <p:nvPr>
            <p:ph type="title"/>
          </p:nvPr>
        </p:nvSpPr>
        <p:spPr/>
        <p:txBody>
          <a:bodyPr>
            <a:normAutofit/>
          </a:bodyPr>
          <a:lstStyle/>
          <a:p>
            <a:pPr algn="ctr"/>
            <a:r>
              <a:rPr lang="en-US" sz="2800" b="1" dirty="0">
                <a:solidFill>
                  <a:prstClr val="black"/>
                </a:solidFill>
                <a:latin typeface="Times New Roman" panose="02020603050405020304" pitchFamily="18" charset="0"/>
                <a:ea typeface="+mn-ea"/>
                <a:cs typeface="Times New Roman" panose="02020603050405020304" pitchFamily="18" charset="0"/>
              </a:rPr>
              <a:t>CENTRAL LABORATORY</a:t>
            </a:r>
            <a:endParaRPr lang="en-US" sz="2800"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924BDEC-483E-45A9-B9DF-64A3F87739AC}"/>
              </a:ext>
            </a:extLst>
          </p:cNvPr>
          <p:cNvPicPr>
            <a:picLocks noChangeAspect="1"/>
          </p:cNvPicPr>
          <p:nvPr/>
        </p:nvPicPr>
        <p:blipFill>
          <a:blip r:embed="rId2"/>
          <a:stretch>
            <a:fillRect/>
          </a:stretch>
        </p:blipFill>
        <p:spPr>
          <a:xfrm>
            <a:off x="4572000" y="1139689"/>
            <a:ext cx="4572000" cy="2528225"/>
          </a:xfrm>
          <a:prstGeom prst="rect">
            <a:avLst/>
          </a:prstGeom>
        </p:spPr>
      </p:pic>
      <p:pic>
        <p:nvPicPr>
          <p:cNvPr id="5" name="Picture 4">
            <a:extLst>
              <a:ext uri="{FF2B5EF4-FFF2-40B4-BE49-F238E27FC236}">
                <a16:creationId xmlns:a16="http://schemas.microsoft.com/office/drawing/2014/main" id="{ED7660EE-C7CC-4ACF-A810-FEC6B784E53E}"/>
              </a:ext>
            </a:extLst>
          </p:cNvPr>
          <p:cNvPicPr>
            <a:picLocks noChangeAspect="1"/>
          </p:cNvPicPr>
          <p:nvPr/>
        </p:nvPicPr>
        <p:blipFill>
          <a:blip r:embed="rId3"/>
          <a:stretch>
            <a:fillRect/>
          </a:stretch>
        </p:blipFill>
        <p:spPr>
          <a:xfrm>
            <a:off x="5220072" y="3861048"/>
            <a:ext cx="3923928" cy="2601735"/>
          </a:xfrm>
          <a:prstGeom prst="rect">
            <a:avLst/>
          </a:prstGeom>
        </p:spPr>
      </p:pic>
      <p:sp>
        <p:nvSpPr>
          <p:cNvPr id="3" name="Content Placeholder 2">
            <a:extLst>
              <a:ext uri="{FF2B5EF4-FFF2-40B4-BE49-F238E27FC236}">
                <a16:creationId xmlns:a16="http://schemas.microsoft.com/office/drawing/2014/main" id="{035B7378-0A96-4A96-9288-C7E7E0EFB4B8}"/>
              </a:ext>
            </a:extLst>
          </p:cNvPr>
          <p:cNvSpPr>
            <a:spLocks noGrp="1"/>
          </p:cNvSpPr>
          <p:nvPr>
            <p:ph sz="quarter" idx="1"/>
          </p:nvPr>
        </p:nvSpPr>
        <p:spPr>
          <a:xfrm>
            <a:off x="-108520" y="1231851"/>
            <a:ext cx="5508104" cy="4176464"/>
          </a:xfrm>
        </p:spPr>
        <p:txBody>
          <a:bodyPr>
            <a:noAutofit/>
          </a:bodyPr>
          <a:lstStyle/>
          <a:p>
            <a:r>
              <a:rPr lang="en-US" sz="2400" dirty="0">
                <a:latin typeface="Times New Roman" panose="02020603050405020304" pitchFamily="18" charset="0"/>
                <a:cs typeface="Times New Roman" panose="02020603050405020304" pitchFamily="18" charset="0"/>
              </a:rPr>
              <a:t>The building covering an area of 1800 square meters consists of </a:t>
            </a:r>
            <a:r>
              <a:rPr lang="en-US" sz="2400" b="1" u="sng" dirty="0">
                <a:latin typeface="Times New Roman" panose="02020603050405020304" pitchFamily="18" charset="0"/>
                <a:cs typeface="Times New Roman" panose="02020603050405020304" pitchFamily="18" charset="0"/>
              </a:rPr>
              <a:t>drinking water </a:t>
            </a:r>
            <a:r>
              <a:rPr lang="en-US" sz="2400" dirty="0">
                <a:latin typeface="Times New Roman" panose="02020603050405020304" pitchFamily="18" charset="0"/>
                <a:cs typeface="Times New Roman" panose="02020603050405020304" pitchFamily="18" charset="0"/>
              </a:rPr>
              <a:t>and </a:t>
            </a:r>
            <a:r>
              <a:rPr lang="en-US" sz="2400" b="1" u="sng" dirty="0">
                <a:latin typeface="Times New Roman" panose="02020603050405020304" pitchFamily="18" charset="0"/>
                <a:cs typeface="Times New Roman" panose="02020603050405020304" pitchFamily="18" charset="0"/>
              </a:rPr>
              <a:t>sewage sections</a:t>
            </a:r>
            <a:r>
              <a:rPr lang="en-US" sz="2400" dirty="0">
                <a:latin typeface="Times New Roman" panose="02020603050405020304" pitchFamily="18" charset="0"/>
                <a:cs typeface="Times New Roman" panose="02020603050405020304" pitchFamily="18" charset="0"/>
              </a:rPr>
              <a:t>. </a:t>
            </a:r>
            <a:endParaRPr lang="az-Latn-AZ"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The laboratory is fitted with equipment's manufactured by leading international companies of Germany, France, the USA, Japan, and other countries.</a:t>
            </a:r>
            <a:endParaRPr lang="az-Latn-AZ"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The equipment enables determination of physical, chemical and bacteriological properties of drinking water and makes possible to conduct operative, accurate and reliable analyzes.</a:t>
            </a:r>
          </a:p>
        </p:txBody>
      </p:sp>
      <p:pic>
        <p:nvPicPr>
          <p:cNvPr id="6" name="Picture 5">
            <a:extLst>
              <a:ext uri="{FF2B5EF4-FFF2-40B4-BE49-F238E27FC236}">
                <a16:creationId xmlns:a16="http://schemas.microsoft.com/office/drawing/2014/main" id="{861177C1-6E48-4871-B0A0-F0B490915648}"/>
              </a:ext>
            </a:extLst>
          </p:cNvPr>
          <p:cNvPicPr>
            <a:picLocks noChangeAspect="1"/>
          </p:cNvPicPr>
          <p:nvPr/>
        </p:nvPicPr>
        <p:blipFill>
          <a:blip r:embed="rId4"/>
          <a:stretch>
            <a:fillRect/>
          </a:stretch>
        </p:blipFill>
        <p:spPr>
          <a:xfrm>
            <a:off x="7180918" y="6427639"/>
            <a:ext cx="1963082" cy="403521"/>
          </a:xfrm>
          <a:prstGeom prst="rect">
            <a:avLst/>
          </a:prstGeom>
        </p:spPr>
      </p:pic>
    </p:spTree>
    <p:extLst>
      <p:ext uri="{BB962C8B-B14F-4D97-AF65-F5344CB8AC3E}">
        <p14:creationId xmlns:p14="http://schemas.microsoft.com/office/powerpoint/2010/main" val="943991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9EC02-BA47-42B5-8140-8FEDEFDC117B}"/>
              </a:ext>
            </a:extLst>
          </p:cNvPr>
          <p:cNvSpPr>
            <a:spLocks noGrp="1"/>
          </p:cNvSpPr>
          <p:nvPr>
            <p:ph type="title"/>
          </p:nvPr>
        </p:nvSpPr>
        <p:spPr>
          <a:xfrm>
            <a:off x="-180528" y="397911"/>
            <a:ext cx="9127578" cy="990600"/>
          </a:xfrm>
        </p:spPr>
        <p:txBody>
          <a:bodyPr>
            <a:noAutofit/>
          </a:bodyPr>
          <a:lstStyle/>
          <a:p>
            <a:pPr algn="ctr"/>
            <a:r>
              <a:rPr lang="en-US" sz="3100" b="1" dirty="0">
                <a:solidFill>
                  <a:schemeClr val="tx1"/>
                </a:solidFill>
                <a:latin typeface="Times New Roman" panose="02020603050405020304" pitchFamily="18" charset="0"/>
                <a:cs typeface="Times New Roman" panose="02020603050405020304" pitchFamily="18" charset="0"/>
              </a:rPr>
              <a:t>ABSHERON </a:t>
            </a:r>
            <a:r>
              <a:rPr lang="az-Latn-AZ" sz="3100" b="1" dirty="0">
                <a:solidFill>
                  <a:schemeClr val="tx1"/>
                </a:solidFill>
                <a:latin typeface="Times New Roman" panose="02020603050405020304" pitchFamily="18" charset="0"/>
                <a:cs typeface="Times New Roman" panose="02020603050405020304" pitchFamily="18" charset="0"/>
              </a:rPr>
              <a:t>PENİNSULA</a:t>
            </a:r>
            <a:r>
              <a:rPr lang="en-US" sz="3100" b="1" dirty="0">
                <a:solidFill>
                  <a:schemeClr val="tx1"/>
                </a:solidFill>
                <a:latin typeface="Times New Roman" panose="02020603050405020304" pitchFamily="18" charset="0"/>
                <a:cs typeface="Times New Roman" panose="02020603050405020304" pitchFamily="18" charset="0"/>
              </a:rPr>
              <a:t> WATER SUPPLY SYSTEM, SEWERAGE AND STORMWATER MASTER PLAN </a:t>
            </a:r>
            <a:br>
              <a:rPr lang="en-US" sz="3100" b="1" dirty="0">
                <a:solidFill>
                  <a:schemeClr val="tx1"/>
                </a:solidFill>
                <a:latin typeface="Times New Roman" panose="02020603050405020304" pitchFamily="18" charset="0"/>
                <a:cs typeface="Times New Roman" panose="02020603050405020304" pitchFamily="18" charset="0"/>
              </a:rPr>
            </a:br>
            <a:endParaRPr lang="en-US" sz="3100" dirty="0">
              <a:solidFill>
                <a:schemeClr val="tx1"/>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A8A4353-E30F-40D4-9A5D-0EC4FB063BEE}"/>
              </a:ext>
            </a:extLst>
          </p:cNvPr>
          <p:cNvSpPr>
            <a:spLocks noGrp="1"/>
          </p:cNvSpPr>
          <p:nvPr>
            <p:ph sz="quarter" idx="1"/>
          </p:nvPr>
        </p:nvSpPr>
        <p:spPr>
          <a:xfrm>
            <a:off x="3212575" y="1548235"/>
            <a:ext cx="5922184" cy="4495800"/>
          </a:xfrm>
        </p:spPr>
        <p:txBody>
          <a:bodyPr>
            <a:noAutofit/>
          </a:bodyPr>
          <a:lstStyle/>
          <a:p>
            <a:r>
              <a:rPr lang="en-US" sz="2800" dirty="0">
                <a:latin typeface="Times New Roman" panose="02020603050405020304" pitchFamily="18" charset="0"/>
                <a:cs typeface="Times New Roman" panose="02020603050405020304" pitchFamily="18" charset="0"/>
              </a:rPr>
              <a:t>Master Plan was prepared with participation of international experts, with the prospect of development for the period as of 2035. </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The prospects of urban growth and population density, prospects for the development of tourism, wastewater treatment, and ecological balance were taken as the basis of the Master Plan, which consists of 18 sections.</a:t>
            </a:r>
          </a:p>
        </p:txBody>
      </p:sp>
      <p:pic>
        <p:nvPicPr>
          <p:cNvPr id="4" name="Picture 3">
            <a:extLst>
              <a:ext uri="{FF2B5EF4-FFF2-40B4-BE49-F238E27FC236}">
                <a16:creationId xmlns:a16="http://schemas.microsoft.com/office/drawing/2014/main" id="{5C211706-E2B1-40CF-8D5F-40A64D5108DB}"/>
              </a:ext>
            </a:extLst>
          </p:cNvPr>
          <p:cNvPicPr>
            <a:picLocks noChangeAspect="1"/>
          </p:cNvPicPr>
          <p:nvPr/>
        </p:nvPicPr>
        <p:blipFill>
          <a:blip r:embed="rId2"/>
          <a:stretch>
            <a:fillRect/>
          </a:stretch>
        </p:blipFill>
        <p:spPr>
          <a:xfrm>
            <a:off x="0" y="1523374"/>
            <a:ext cx="3204437" cy="1905626"/>
          </a:xfrm>
          <a:prstGeom prst="rect">
            <a:avLst/>
          </a:prstGeom>
        </p:spPr>
      </p:pic>
      <p:pic>
        <p:nvPicPr>
          <p:cNvPr id="5" name="Picture 4">
            <a:extLst>
              <a:ext uri="{FF2B5EF4-FFF2-40B4-BE49-F238E27FC236}">
                <a16:creationId xmlns:a16="http://schemas.microsoft.com/office/drawing/2014/main" id="{BEEC0013-7272-45D4-BCED-7750022A3218}"/>
              </a:ext>
            </a:extLst>
          </p:cNvPr>
          <p:cNvPicPr>
            <a:picLocks noChangeAspect="1"/>
          </p:cNvPicPr>
          <p:nvPr/>
        </p:nvPicPr>
        <p:blipFill>
          <a:blip r:embed="rId3"/>
          <a:stretch>
            <a:fillRect/>
          </a:stretch>
        </p:blipFill>
        <p:spPr>
          <a:xfrm>
            <a:off x="-7782" y="4352593"/>
            <a:ext cx="3232093" cy="2185261"/>
          </a:xfrm>
          <a:prstGeom prst="rect">
            <a:avLst/>
          </a:prstGeom>
        </p:spPr>
      </p:pic>
      <p:pic>
        <p:nvPicPr>
          <p:cNvPr id="9" name="Picture 8">
            <a:extLst>
              <a:ext uri="{FF2B5EF4-FFF2-40B4-BE49-F238E27FC236}">
                <a16:creationId xmlns:a16="http://schemas.microsoft.com/office/drawing/2014/main" id="{AB1DF5F1-1E76-44E0-9732-AF37C9352291}"/>
              </a:ext>
            </a:extLst>
          </p:cNvPr>
          <p:cNvPicPr>
            <a:picLocks noChangeAspect="1"/>
          </p:cNvPicPr>
          <p:nvPr/>
        </p:nvPicPr>
        <p:blipFill>
          <a:blip r:embed="rId4"/>
          <a:stretch>
            <a:fillRect/>
          </a:stretch>
        </p:blipFill>
        <p:spPr>
          <a:xfrm>
            <a:off x="7146600" y="6505831"/>
            <a:ext cx="1963082" cy="329213"/>
          </a:xfrm>
          <a:prstGeom prst="rect">
            <a:avLst/>
          </a:prstGeom>
        </p:spPr>
      </p:pic>
    </p:spTree>
    <p:extLst>
      <p:ext uri="{BB962C8B-B14F-4D97-AF65-F5344CB8AC3E}">
        <p14:creationId xmlns:p14="http://schemas.microsoft.com/office/powerpoint/2010/main" val="4110498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Заголовок 1">
            <a:extLst>
              <a:ext uri="{FF2B5EF4-FFF2-40B4-BE49-F238E27FC236}">
                <a16:creationId xmlns:a16="http://schemas.microsoft.com/office/drawing/2014/main" id="{7C126B35-1DAE-496E-BAC8-8A15F187E6E7}"/>
              </a:ext>
            </a:extLst>
          </p:cNvPr>
          <p:cNvSpPr>
            <a:spLocks noGrp="1"/>
          </p:cNvSpPr>
          <p:nvPr>
            <p:ph type="title"/>
          </p:nvPr>
        </p:nvSpPr>
        <p:spPr>
          <a:xfrm>
            <a:off x="495299" y="332656"/>
            <a:ext cx="8562975" cy="990600"/>
          </a:xfrm>
        </p:spPr>
        <p:txBody>
          <a:bodyPr>
            <a:noAutofit/>
          </a:bodyPr>
          <a:lstStyle/>
          <a:p>
            <a:pPr algn="ctr"/>
            <a:r>
              <a:rPr lang="en-GB" altLang="en-US" sz="2400" b="1" dirty="0">
                <a:solidFill>
                  <a:schemeClr val="tx1"/>
                </a:solidFill>
                <a:latin typeface="Times New Roman" panose="02020603050405020304" pitchFamily="18" charset="0"/>
                <a:cs typeface="Times New Roman" panose="02020603050405020304" pitchFamily="18" charset="0"/>
              </a:rPr>
              <a:t>SMART WATER TREATMENT TECHNOLOGIES</a:t>
            </a:r>
            <a:br>
              <a:rPr lang="en-GB" altLang="en-US" sz="2400" b="1" dirty="0">
                <a:solidFill>
                  <a:schemeClr val="tx1"/>
                </a:solidFill>
                <a:latin typeface="Times New Roman" panose="02020603050405020304" pitchFamily="18" charset="0"/>
                <a:cs typeface="Times New Roman" panose="02020603050405020304" pitchFamily="18" charset="0"/>
              </a:rPr>
            </a:br>
            <a:r>
              <a:rPr lang="en-GB" altLang="en-US" sz="2400" b="1" dirty="0">
                <a:solidFill>
                  <a:schemeClr val="tx1"/>
                </a:solidFill>
                <a:latin typeface="Times New Roman" panose="02020603050405020304" pitchFamily="18" charset="0"/>
                <a:cs typeface="Times New Roman" panose="02020603050405020304" pitchFamily="18" charset="0"/>
              </a:rPr>
              <a:t>(</a:t>
            </a:r>
            <a:r>
              <a:rPr lang="en-US" sz="2400" b="1" dirty="0" err="1">
                <a:solidFill>
                  <a:schemeClr val="tx1"/>
                </a:solidFill>
                <a:latin typeface="Times New Roman" panose="02020603050405020304" pitchFamily="18" charset="0"/>
                <a:cs typeface="Times New Roman" panose="02020603050405020304" pitchFamily="18" charset="0"/>
              </a:rPr>
              <a:t>Jeyranbatan</a:t>
            </a:r>
            <a:r>
              <a:rPr lang="en-US" sz="2400" b="1" dirty="0">
                <a:solidFill>
                  <a:schemeClr val="tx1"/>
                </a:solidFill>
                <a:latin typeface="Times New Roman" panose="02020603050405020304" pitchFamily="18" charset="0"/>
                <a:cs typeface="Times New Roman" panose="02020603050405020304" pitchFamily="18" charset="0"/>
              </a:rPr>
              <a:t> Ultra-filtration Water Treatment Plants Complex)</a:t>
            </a:r>
            <a:endParaRPr lang="ru-RU" altLang="en-US" sz="2400" dirty="0">
              <a:solidFill>
                <a:schemeClr val="tx1"/>
              </a:solidFill>
              <a:latin typeface="Times New Roman" panose="02020603050405020304" pitchFamily="18" charset="0"/>
              <a:cs typeface="Times New Roman" panose="02020603050405020304" pitchFamily="18" charset="0"/>
            </a:endParaRPr>
          </a:p>
        </p:txBody>
      </p:sp>
      <p:sp>
        <p:nvSpPr>
          <p:cNvPr id="32771" name="Объект 2">
            <a:extLst>
              <a:ext uri="{FF2B5EF4-FFF2-40B4-BE49-F238E27FC236}">
                <a16:creationId xmlns:a16="http://schemas.microsoft.com/office/drawing/2014/main" id="{1AE50641-4976-4858-AC4A-67FB8A7A21B9}"/>
              </a:ext>
            </a:extLst>
          </p:cNvPr>
          <p:cNvSpPr>
            <a:spLocks noGrp="1"/>
          </p:cNvSpPr>
          <p:nvPr>
            <p:ph sz="quarter" idx="1"/>
          </p:nvPr>
        </p:nvSpPr>
        <p:spPr>
          <a:xfrm>
            <a:off x="26693" y="1953344"/>
            <a:ext cx="4247937" cy="4572000"/>
          </a:xfrm>
        </p:spPr>
        <p:txBody>
          <a:bodyPr>
            <a:normAutofit fontScale="85000" lnSpcReduction="10000"/>
          </a:bodyPr>
          <a:lstStyle/>
          <a:p>
            <a:r>
              <a:rPr lang="en-US" altLang="en-US" b="1" dirty="0">
                <a:latin typeface="Times New Roman" panose="02020603050405020304" pitchFamily="18" charset="0"/>
                <a:cs typeface="Times New Roman" panose="02020603050405020304" pitchFamily="18" charset="0"/>
              </a:rPr>
              <a:t>Capacity 6.6 m</a:t>
            </a:r>
            <a:r>
              <a:rPr lang="en-US" altLang="en-US" b="1" baseline="30000" dirty="0">
                <a:latin typeface="Times New Roman" panose="02020603050405020304" pitchFamily="18" charset="0"/>
                <a:cs typeface="Times New Roman" panose="02020603050405020304" pitchFamily="18" charset="0"/>
              </a:rPr>
              <a:t>3</a:t>
            </a:r>
            <a:r>
              <a:rPr lang="en-US" altLang="en-US" b="1" dirty="0">
                <a:latin typeface="Times New Roman" panose="02020603050405020304" pitchFamily="18" charset="0"/>
                <a:cs typeface="Times New Roman" panose="02020603050405020304" pitchFamily="18" charset="0"/>
              </a:rPr>
              <a:t>/s</a:t>
            </a:r>
            <a:endParaRPr lang="az-Latn-AZ" altLang="en-US" b="1" dirty="0">
              <a:latin typeface="Times New Roman" panose="02020603050405020304" pitchFamily="18" charset="0"/>
              <a:cs typeface="Times New Roman" panose="02020603050405020304" pitchFamily="18" charset="0"/>
            </a:endParaRPr>
          </a:p>
          <a:p>
            <a:pPr marL="0" indent="0">
              <a:buNone/>
            </a:pPr>
            <a:endParaRPr lang="en-US" altLang="en-US" b="1" dirty="0">
              <a:latin typeface="Times New Roman" panose="02020603050405020304" pitchFamily="18" charset="0"/>
              <a:cs typeface="Times New Roman" panose="02020603050405020304" pitchFamily="18" charset="0"/>
            </a:endParaRPr>
          </a:p>
          <a:p>
            <a:r>
              <a:rPr lang="en-US" altLang="en-US" dirty="0">
                <a:latin typeface="Times New Roman" panose="02020603050405020304" pitchFamily="18" charset="0"/>
                <a:cs typeface="Times New Roman" panose="02020603050405020304" pitchFamily="18" charset="0"/>
              </a:rPr>
              <a:t> </a:t>
            </a:r>
            <a:r>
              <a:rPr lang="en-US" altLang="en-US" b="1" dirty="0">
                <a:latin typeface="Times New Roman" panose="02020603050405020304" pitchFamily="18" charset="0"/>
                <a:cs typeface="Times New Roman" panose="02020603050405020304" pitchFamily="18" charset="0"/>
              </a:rPr>
              <a:t>It is one of the largest facilities of this type in the world</a:t>
            </a:r>
            <a:endParaRPr lang="az-Latn-AZ" altLang="en-US" b="1" dirty="0">
              <a:latin typeface="Times New Roman" panose="02020603050405020304" pitchFamily="18" charset="0"/>
              <a:cs typeface="Times New Roman" panose="02020603050405020304" pitchFamily="18" charset="0"/>
            </a:endParaRPr>
          </a:p>
          <a:p>
            <a:endParaRPr lang="en-US" altLang="en-US" b="1" dirty="0">
              <a:latin typeface="Times New Roman" panose="02020603050405020304" pitchFamily="18" charset="0"/>
              <a:cs typeface="Times New Roman" panose="02020603050405020304" pitchFamily="18" charset="0"/>
            </a:endParaRPr>
          </a:p>
          <a:p>
            <a:r>
              <a:rPr lang="en-US" altLang="en-US" b="1" dirty="0">
                <a:latin typeface="Times New Roman" panose="02020603050405020304" pitchFamily="18" charset="0"/>
                <a:cs typeface="Times New Roman" panose="02020603050405020304" pitchFamily="18" charset="0"/>
              </a:rPr>
              <a:t>The treatment is carried out with membrane filters </a:t>
            </a:r>
            <a:endParaRPr lang="az-Latn-AZ" altLang="en-US" b="1" dirty="0">
              <a:latin typeface="Times New Roman" panose="02020603050405020304" pitchFamily="18" charset="0"/>
              <a:cs typeface="Times New Roman" panose="02020603050405020304" pitchFamily="18" charset="0"/>
            </a:endParaRPr>
          </a:p>
          <a:p>
            <a:endParaRPr lang="en-US" altLang="en-US" b="1" dirty="0">
              <a:latin typeface="Times New Roman" panose="02020603050405020304" pitchFamily="18" charset="0"/>
              <a:cs typeface="Times New Roman" panose="02020603050405020304" pitchFamily="18" charset="0"/>
            </a:endParaRPr>
          </a:p>
          <a:p>
            <a:r>
              <a:rPr lang="en-US" altLang="en-US" b="1" dirty="0">
                <a:latin typeface="Times New Roman" panose="02020603050405020304" pitchFamily="18" charset="0"/>
                <a:cs typeface="Times New Roman" panose="02020603050405020304" pitchFamily="18" charset="0"/>
              </a:rPr>
              <a:t>0.02 micron filters are installed in the membranes</a:t>
            </a:r>
            <a:endParaRPr lang="ru-RU" altLang="en-US" b="1" dirty="0">
              <a:latin typeface="Times New Roman" panose="02020603050405020304" pitchFamily="18" charset="0"/>
              <a:cs typeface="Times New Roman" panose="02020603050405020304" pitchFamily="18" charset="0"/>
            </a:endParaRPr>
          </a:p>
        </p:txBody>
      </p:sp>
      <p:pic>
        <p:nvPicPr>
          <p:cNvPr id="32772" name="Рисунок 13" descr="logo">
            <a:extLst>
              <a:ext uri="{FF2B5EF4-FFF2-40B4-BE49-F238E27FC236}">
                <a16:creationId xmlns:a16="http://schemas.microsoft.com/office/drawing/2014/main" id="{35F5DFBF-2D7A-4B12-BDE7-9862EE62C8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09" y="148849"/>
            <a:ext cx="19653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1F8D82DE-905B-4BB5-B9B7-F5D74AD6B0DF}"/>
              </a:ext>
            </a:extLst>
          </p:cNvPr>
          <p:cNvPicPr>
            <a:picLocks noChangeAspect="1"/>
          </p:cNvPicPr>
          <p:nvPr/>
        </p:nvPicPr>
        <p:blipFill>
          <a:blip r:embed="rId3"/>
          <a:stretch>
            <a:fillRect/>
          </a:stretch>
        </p:blipFill>
        <p:spPr>
          <a:xfrm>
            <a:off x="4274631" y="1556792"/>
            <a:ext cx="4869369" cy="3095368"/>
          </a:xfrm>
          <a:prstGeom prst="rect">
            <a:avLst/>
          </a:prstGeom>
        </p:spPr>
      </p:pic>
      <p:pic>
        <p:nvPicPr>
          <p:cNvPr id="3" name="Picture 2">
            <a:extLst>
              <a:ext uri="{FF2B5EF4-FFF2-40B4-BE49-F238E27FC236}">
                <a16:creationId xmlns:a16="http://schemas.microsoft.com/office/drawing/2014/main" id="{EE72EBD7-16D4-4D3E-B821-61B11CCD713C}"/>
              </a:ext>
            </a:extLst>
          </p:cNvPr>
          <p:cNvPicPr>
            <a:picLocks noChangeAspect="1"/>
          </p:cNvPicPr>
          <p:nvPr/>
        </p:nvPicPr>
        <p:blipFill>
          <a:blip r:embed="rId4"/>
          <a:stretch>
            <a:fillRect/>
          </a:stretch>
        </p:blipFill>
        <p:spPr>
          <a:xfrm>
            <a:off x="3995936" y="4435180"/>
            <a:ext cx="3506860" cy="2307144"/>
          </a:xfrm>
          <a:prstGeom prst="rect">
            <a:avLst/>
          </a:prstGeom>
        </p:spPr>
      </p:pic>
      <p:pic>
        <p:nvPicPr>
          <p:cNvPr id="4" name="Picture 3">
            <a:extLst>
              <a:ext uri="{FF2B5EF4-FFF2-40B4-BE49-F238E27FC236}">
                <a16:creationId xmlns:a16="http://schemas.microsoft.com/office/drawing/2014/main" id="{373DF313-F66D-4362-A083-36B0EE1A57B9}"/>
              </a:ext>
            </a:extLst>
          </p:cNvPr>
          <p:cNvPicPr>
            <a:picLocks noChangeAspect="1"/>
          </p:cNvPicPr>
          <p:nvPr/>
        </p:nvPicPr>
        <p:blipFill>
          <a:blip r:embed="rId5"/>
          <a:stretch>
            <a:fillRect/>
          </a:stretch>
        </p:blipFill>
        <p:spPr>
          <a:xfrm>
            <a:off x="7157233" y="6528787"/>
            <a:ext cx="1963082" cy="32921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W_Work\slaydlar\azersu fealiyyet\foto\Elave\0 (29).JPG">
            <a:extLst>
              <a:ext uri="{FF2B5EF4-FFF2-40B4-BE49-F238E27FC236}">
                <a16:creationId xmlns:a16="http://schemas.microsoft.com/office/drawing/2014/main" id="{DAA1F309-B950-42A3-B8A4-6EE4980EE9D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057" t="15490" r="16893" b="7209"/>
          <a:stretch/>
        </p:blipFill>
        <p:spPr bwMode="auto">
          <a:xfrm>
            <a:off x="160614" y="2276872"/>
            <a:ext cx="4036766" cy="25647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aphicFrame>
        <p:nvGraphicFramePr>
          <p:cNvPr id="6" name="Таблица 12">
            <a:extLst>
              <a:ext uri="{FF2B5EF4-FFF2-40B4-BE49-F238E27FC236}">
                <a16:creationId xmlns:a16="http://schemas.microsoft.com/office/drawing/2014/main" id="{BE0CD582-7947-4659-B8E0-F763E2073754}"/>
              </a:ext>
            </a:extLst>
          </p:cNvPr>
          <p:cNvGraphicFramePr>
            <a:graphicFrameLocks noGrp="1"/>
          </p:cNvGraphicFramePr>
          <p:nvPr>
            <p:extLst>
              <p:ext uri="{D42A27DB-BD31-4B8C-83A1-F6EECF244321}">
                <p14:modId xmlns:p14="http://schemas.microsoft.com/office/powerpoint/2010/main" val="373012778"/>
              </p:ext>
            </p:extLst>
          </p:nvPr>
        </p:nvGraphicFramePr>
        <p:xfrm>
          <a:off x="4320480" y="2276872"/>
          <a:ext cx="4716016" cy="2564737"/>
        </p:xfrm>
        <a:graphic>
          <a:graphicData uri="http://schemas.openxmlformats.org/drawingml/2006/table">
            <a:tbl>
              <a:tblPr firstRow="1" bandRow="1">
                <a:tableStyleId>{22838BEF-8BB2-4498-84A7-C5851F593DF1}</a:tableStyleId>
              </a:tblPr>
              <a:tblGrid>
                <a:gridCol w="4144377">
                  <a:extLst>
                    <a:ext uri="{9D8B030D-6E8A-4147-A177-3AD203B41FA5}">
                      <a16:colId xmlns:a16="http://schemas.microsoft.com/office/drawing/2014/main" val="20000"/>
                    </a:ext>
                  </a:extLst>
                </a:gridCol>
                <a:gridCol w="571639">
                  <a:extLst>
                    <a:ext uri="{9D8B030D-6E8A-4147-A177-3AD203B41FA5}">
                      <a16:colId xmlns:a16="http://schemas.microsoft.com/office/drawing/2014/main" val="20001"/>
                    </a:ext>
                  </a:extLst>
                </a:gridCol>
              </a:tblGrid>
              <a:tr h="699125">
                <a:tc>
                  <a:txBody>
                    <a:bodyPr/>
                    <a:lstStyle/>
                    <a:p>
                      <a:pPr marL="0" marR="0" indent="0" algn="l" defTabSz="1219170" rtl="0" eaLnBrk="1" fontAlgn="auto" latinLnBrk="1" hangingPunct="1">
                        <a:lnSpc>
                          <a:spcPct val="100000"/>
                        </a:lnSpc>
                        <a:spcBef>
                          <a:spcPts val="0"/>
                        </a:spcBef>
                        <a:spcAft>
                          <a:spcPts val="0"/>
                        </a:spcAft>
                        <a:buClrTx/>
                        <a:buSzTx/>
                        <a:buFont typeface="Wingdings" panose="05000000000000000000" pitchFamily="2" charset="2"/>
                        <a:buNone/>
                        <a:tabLst/>
                        <a:defRPr/>
                      </a:pPr>
                      <a:r>
                        <a:rPr lang="en-US" sz="2000" dirty="0">
                          <a:latin typeface="Times New Roman" panose="02020603050405020304" pitchFamily="18" charset="0"/>
                          <a:cs typeface="Times New Roman" panose="02020603050405020304" pitchFamily="18" charset="0"/>
                        </a:rPr>
                        <a:t>Service provided cities and regions</a:t>
                      </a:r>
                      <a:r>
                        <a:rPr lang="az-Latn-AZ" sz="2000" b="1" kern="1200" dirty="0">
                          <a:solidFill>
                            <a:schemeClr val="dk1"/>
                          </a:solidFill>
                          <a:effectLst/>
                          <a:latin typeface="Times New Roman" panose="02020603050405020304" pitchFamily="18" charset="0"/>
                          <a:ea typeface="+mn-ea"/>
                          <a:cs typeface="Times New Roman" panose="02020603050405020304" pitchFamily="18" charset="0"/>
                        </a:rPr>
                        <a:t>	</a:t>
                      </a:r>
                      <a:endParaRPr lang="ru-RU" sz="2000" dirty="0">
                        <a:latin typeface="Times New Roman" panose="02020603050405020304" pitchFamily="18" charset="0"/>
                        <a:cs typeface="Times New Roman" panose="02020603050405020304" pitchFamily="18" charset="0"/>
                      </a:endParaRPr>
                    </a:p>
                  </a:txBody>
                  <a:tcPr anchor="ctr"/>
                </a:tc>
                <a:tc>
                  <a:txBody>
                    <a:bodyPr/>
                    <a:lstStyle/>
                    <a:p>
                      <a:pPr marL="0" indent="0" algn="l">
                        <a:buFont typeface="Wingdings" panose="05000000000000000000" pitchFamily="2" charset="2"/>
                        <a:buNone/>
                      </a:pPr>
                      <a:r>
                        <a:rPr lang="az-Latn-AZ" sz="2000" dirty="0">
                          <a:latin typeface="Times New Roman" panose="02020603050405020304" pitchFamily="18" charset="0"/>
                          <a:cs typeface="Times New Roman" panose="02020603050405020304" pitchFamily="18" charset="0"/>
                        </a:rPr>
                        <a:t>56</a:t>
                      </a:r>
                      <a:endParaRPr lang="az-Latn-AZ" sz="2000" b="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0"/>
                  </a:ext>
                </a:extLst>
              </a:tr>
              <a:tr h="538678">
                <a:tc>
                  <a:txBody>
                    <a:bodyPr/>
                    <a:lstStyle/>
                    <a:p>
                      <a:r>
                        <a:rPr lang="en-US" sz="2000" dirty="0">
                          <a:latin typeface="Times New Roman" panose="02020603050405020304" pitchFamily="18" charset="0"/>
                          <a:cs typeface="Times New Roman" panose="02020603050405020304" pitchFamily="18" charset="0"/>
                        </a:rPr>
                        <a:t>The project is in progress</a:t>
                      </a:r>
                      <a:r>
                        <a:rPr lang="az-Latn-AZ" sz="2000" kern="1200" dirty="0">
                          <a:solidFill>
                            <a:schemeClr val="dk1"/>
                          </a:solidFill>
                          <a:effectLst/>
                          <a:latin typeface="Times New Roman" panose="02020603050405020304" pitchFamily="18" charset="0"/>
                          <a:ea typeface="+mn-ea"/>
                          <a:cs typeface="Times New Roman" panose="02020603050405020304" pitchFamily="18" charset="0"/>
                        </a:rPr>
                        <a:t>	</a:t>
                      </a:r>
                      <a:endParaRPr lang="ru-RU"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tc>
                <a:tc>
                  <a:txBody>
                    <a:bodyPr/>
                    <a:lstStyle/>
                    <a:p>
                      <a:pPr marL="0" indent="0" algn="l">
                        <a:buFont typeface="Wingdings" panose="05000000000000000000" pitchFamily="2" charset="2"/>
                        <a:buNone/>
                      </a:pPr>
                      <a:r>
                        <a:rPr lang="az-Latn-AZ" sz="2000" b="1" kern="1200" dirty="0">
                          <a:solidFill>
                            <a:schemeClr val="dk1"/>
                          </a:solidFill>
                          <a:effectLst/>
                          <a:latin typeface="Times New Roman" panose="02020603050405020304" pitchFamily="18" charset="0"/>
                          <a:ea typeface="+mn-ea"/>
                          <a:cs typeface="Times New Roman" panose="02020603050405020304" pitchFamily="18" charset="0"/>
                        </a:rPr>
                        <a:t>54</a:t>
                      </a:r>
                      <a:endParaRPr lang="az-Latn-AZ" sz="2000" b="1"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1"/>
                  </a:ext>
                </a:extLst>
              </a:tr>
              <a:tr h="658498">
                <a:tc>
                  <a:txBody>
                    <a:bodyPr/>
                    <a:lstStyle/>
                    <a:p>
                      <a:pPr marL="342900" marR="0" lvl="0" indent="-342900" algn="l" defTabSz="1072777" rtl="0" eaLnBrk="1" fontAlgn="auto" latinLnBrk="0" hangingPunct="1">
                        <a:lnSpc>
                          <a:spcPct val="100000"/>
                        </a:lnSpc>
                        <a:spcBef>
                          <a:spcPts val="0"/>
                        </a:spcBef>
                        <a:spcAft>
                          <a:spcPts val="0"/>
                        </a:spcAft>
                        <a:buClrTx/>
                        <a:buSzTx/>
                        <a:buFont typeface="Arial" pitchFamily="34" charset="0"/>
                        <a:buChar char="•"/>
                        <a:tabLst/>
                        <a:defRPr/>
                      </a:pPr>
                      <a:r>
                        <a:rPr lang="en-US" sz="2000" dirty="0">
                          <a:latin typeface="Times New Roman" panose="02020603050405020304" pitchFamily="18" charset="0"/>
                          <a:cs typeface="Times New Roman" panose="02020603050405020304" pitchFamily="18" charset="0"/>
                        </a:rPr>
                        <a:t>Drinking water and waste water networks completed</a:t>
                      </a:r>
                      <a:r>
                        <a:rPr lang="az-Latn-AZ" sz="2000" kern="1200" dirty="0">
                          <a:solidFill>
                            <a:schemeClr val="dk1"/>
                          </a:solidFill>
                          <a:effectLst/>
                          <a:latin typeface="Times New Roman" panose="02020603050405020304" pitchFamily="18" charset="0"/>
                          <a:ea typeface="+mn-ea"/>
                          <a:cs typeface="Times New Roman" panose="02020603050405020304" pitchFamily="18" charset="0"/>
                        </a:rPr>
                        <a:t>	</a:t>
                      </a:r>
                      <a:endParaRPr lang="az-Latn-AZ" sz="2000" b="0" dirty="0">
                        <a:latin typeface="Times New Roman" panose="02020603050405020304" pitchFamily="18" charset="0"/>
                        <a:cs typeface="Times New Roman" panose="02020603050405020304" pitchFamily="18" charset="0"/>
                      </a:endParaRPr>
                    </a:p>
                  </a:txBody>
                  <a:tcPr anchor="ctr"/>
                </a:tc>
                <a:tc>
                  <a:txBody>
                    <a:bodyPr/>
                    <a:lstStyle/>
                    <a:p>
                      <a:pPr marL="0" indent="0" algn="l">
                        <a:buFont typeface="Wingdings" panose="05000000000000000000" pitchFamily="2" charset="2"/>
                        <a:buNone/>
                      </a:pPr>
                      <a:r>
                        <a:rPr lang="az-Latn-AZ" sz="2000" b="1" kern="1200" dirty="0">
                          <a:solidFill>
                            <a:schemeClr val="dk1"/>
                          </a:solidFill>
                          <a:effectLst/>
                          <a:latin typeface="Times New Roman" panose="02020603050405020304" pitchFamily="18" charset="0"/>
                          <a:ea typeface="+mn-ea"/>
                          <a:cs typeface="Times New Roman" panose="02020603050405020304" pitchFamily="18" charset="0"/>
                        </a:rPr>
                        <a:t>33</a:t>
                      </a:r>
                      <a:endParaRPr lang="az-Latn-AZ" sz="2000" b="1"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2"/>
                  </a:ext>
                </a:extLst>
              </a:tr>
              <a:tr h="623979">
                <a:tc>
                  <a:txBody>
                    <a:bodyPr/>
                    <a:lstStyle/>
                    <a:p>
                      <a:pPr marL="342900" lvl="0" indent="-342900">
                        <a:buFont typeface="Arial" pitchFamily="34" charset="0"/>
                        <a:buChar char="•"/>
                      </a:pPr>
                      <a:r>
                        <a:rPr lang="en-US" sz="2000" dirty="0">
                          <a:latin typeface="Times New Roman" panose="02020603050405020304" pitchFamily="18" charset="0"/>
                          <a:cs typeface="Times New Roman" panose="02020603050405020304" pitchFamily="18" charset="0"/>
                        </a:rPr>
                        <a:t>Drinking water network completed</a:t>
                      </a:r>
                      <a:endParaRPr lang="ru-RU"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anchor="ctr"/>
                </a:tc>
                <a:tc>
                  <a:txBody>
                    <a:bodyPr/>
                    <a:lstStyle/>
                    <a:p>
                      <a:pPr marL="0" indent="0" algn="l">
                        <a:buFont typeface="Wingdings" panose="05000000000000000000" pitchFamily="2" charset="2"/>
                        <a:buNone/>
                      </a:pPr>
                      <a:r>
                        <a:rPr lang="az-Latn-AZ" sz="2000" b="1" kern="1200" dirty="0">
                          <a:solidFill>
                            <a:schemeClr val="dk1"/>
                          </a:solidFill>
                          <a:effectLst/>
                          <a:latin typeface="Times New Roman" panose="02020603050405020304" pitchFamily="18" charset="0"/>
                          <a:ea typeface="+mn-ea"/>
                          <a:cs typeface="Times New Roman" panose="02020603050405020304" pitchFamily="18" charset="0"/>
                        </a:rPr>
                        <a:t>13</a:t>
                      </a:r>
                      <a:endParaRPr lang="az-Latn-AZ" sz="2000" b="1"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3"/>
                  </a:ext>
                </a:extLst>
              </a:tr>
            </a:tbl>
          </a:graphicData>
        </a:graphic>
      </p:graphicFrame>
      <p:sp>
        <p:nvSpPr>
          <p:cNvPr id="7" name="Прямоугольник 6"/>
          <p:cNvSpPr/>
          <p:nvPr/>
        </p:nvSpPr>
        <p:spPr>
          <a:xfrm>
            <a:off x="160614" y="4867536"/>
            <a:ext cx="5851546" cy="1938992"/>
          </a:xfrm>
          <a:prstGeom prst="rect">
            <a:avLst/>
          </a:prstGeom>
        </p:spPr>
        <p:txBody>
          <a:bodyPr wrap="square">
            <a:spAutoFit/>
          </a:bodyPr>
          <a:lstStyle/>
          <a:p>
            <a:pPr algn="just"/>
            <a:br>
              <a:rPr lang="en-US" sz="2400" b="1" dirty="0">
                <a:latin typeface="Times New Roman" panose="02020603050405020304" pitchFamily="18" charset="0"/>
                <a:cs typeface="Times New Roman" panose="02020603050405020304" pitchFamily="18" charset="0"/>
              </a:rPr>
            </a:br>
            <a:r>
              <a:rPr lang="en-US" sz="2400" b="1" dirty="0">
                <a:solidFill>
                  <a:srgbClr val="202124"/>
                </a:solidFill>
                <a:latin typeface="Times New Roman" panose="02020603050405020304" pitchFamily="18" charset="0"/>
                <a:cs typeface="Times New Roman" panose="02020603050405020304" pitchFamily="18" charset="0"/>
              </a:rPr>
              <a:t>"</a:t>
            </a:r>
            <a:r>
              <a:rPr lang="en-US" sz="2400" b="1" dirty="0" err="1">
                <a:solidFill>
                  <a:srgbClr val="202124"/>
                </a:solidFill>
                <a:latin typeface="Times New Roman" panose="02020603050405020304" pitchFamily="18" charset="0"/>
                <a:cs typeface="Times New Roman" panose="02020603050405020304" pitchFamily="18" charset="0"/>
              </a:rPr>
              <a:t>Azersu</a:t>
            </a:r>
            <a:r>
              <a:rPr lang="en-US" sz="2400" b="1" dirty="0">
                <a:solidFill>
                  <a:srgbClr val="202124"/>
                </a:solidFill>
                <a:latin typeface="Times New Roman" panose="02020603050405020304" pitchFamily="18" charset="0"/>
                <a:cs typeface="Times New Roman" panose="02020603050405020304" pitchFamily="18" charset="0"/>
              </a:rPr>
              <a:t>" OJSC provides services to Baku city and Absheron peninsula, city and district centers of the republic, as well as villages and settlements.</a:t>
            </a:r>
            <a:endParaRPr lang="ru-RU" sz="2400" b="1" dirty="0">
              <a:latin typeface="Times New Roman" panose="02020603050405020304" pitchFamily="18" charset="0"/>
              <a:cs typeface="Times New Roman" panose="02020603050405020304" pitchFamily="18" charset="0"/>
            </a:endParaRPr>
          </a:p>
        </p:txBody>
      </p:sp>
      <p:sp>
        <p:nvSpPr>
          <p:cNvPr id="8" name="Rectangle 1"/>
          <p:cNvSpPr txBox="1">
            <a:spLocks noChangeArrowheads="1"/>
          </p:cNvSpPr>
          <p:nvPr/>
        </p:nvSpPr>
        <p:spPr bwMode="auto">
          <a:xfrm>
            <a:off x="755576" y="14427"/>
            <a:ext cx="7095696" cy="1082356"/>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eaLnBrk="0" fontAlgn="base" hangingPunct="0">
              <a:spcAft>
                <a:spcPct val="0"/>
              </a:spcAft>
            </a:pPr>
            <a:r>
              <a:rPr lang="ru-RU" altLang="ru-RU" sz="3600" b="1" dirty="0">
                <a:solidFill>
                  <a:srgbClr val="202124"/>
                </a:solidFill>
                <a:latin typeface="Times New Roman" panose="02020603050405020304" pitchFamily="18" charset="0"/>
                <a:cs typeface="Times New Roman" panose="02020603050405020304" pitchFamily="18" charset="0"/>
              </a:rPr>
              <a:t>ACTIVITIES </a:t>
            </a:r>
            <a:r>
              <a:rPr lang="en-US" altLang="ru-RU" sz="3600" b="1" dirty="0">
                <a:solidFill>
                  <a:srgbClr val="202124"/>
                </a:solidFill>
                <a:latin typeface="Times New Roman" panose="02020603050405020304" pitchFamily="18" charset="0"/>
                <a:cs typeface="Times New Roman" panose="02020603050405020304" pitchFamily="18" charset="0"/>
              </a:rPr>
              <a:t>ON WATER SUPPLY AND WASTEWATER SECTOR</a:t>
            </a:r>
            <a:endParaRPr lang="ru-RU" altLang="ru-RU" sz="3600" b="1" dirty="0">
              <a:solidFill>
                <a:schemeClr val="tx1"/>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517565DF-7A09-4A75-84DB-ED065A299BD5}"/>
              </a:ext>
            </a:extLst>
          </p:cNvPr>
          <p:cNvPicPr>
            <a:picLocks noChangeAspect="1"/>
          </p:cNvPicPr>
          <p:nvPr/>
        </p:nvPicPr>
        <p:blipFill>
          <a:blip r:embed="rId3"/>
          <a:stretch>
            <a:fillRect/>
          </a:stretch>
        </p:blipFill>
        <p:spPr>
          <a:xfrm>
            <a:off x="7073414" y="6360046"/>
            <a:ext cx="1963082" cy="329213"/>
          </a:xfrm>
          <a:prstGeom prst="rect">
            <a:avLst/>
          </a:prstGeom>
        </p:spPr>
      </p:pic>
    </p:spTree>
    <p:extLst>
      <p:ext uri="{BB962C8B-B14F-4D97-AF65-F5344CB8AC3E}">
        <p14:creationId xmlns:p14="http://schemas.microsoft.com/office/powerpoint/2010/main" val="3324046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228600"/>
            <a:ext cx="8226496" cy="990600"/>
          </a:xfrm>
        </p:spPr>
        <p:txBody>
          <a:bodyPr>
            <a:normAutofit fontScale="90000"/>
          </a:bodyPr>
          <a:lstStyle/>
          <a:p>
            <a:pPr lvl="0" algn="ctr" eaLnBrk="0" fontAlgn="base" hangingPunct="0">
              <a:spcAft>
                <a:spcPct val="0"/>
              </a:spcAft>
            </a:pPr>
            <a:r>
              <a:rPr lang="ru-RU" altLang="ru-RU" sz="3600" b="1" dirty="0">
                <a:solidFill>
                  <a:srgbClr val="202124"/>
                </a:solidFill>
                <a:latin typeface="Times New Roman" panose="02020603050405020304" pitchFamily="18" charset="0"/>
                <a:ea typeface="+mn-ea"/>
                <a:cs typeface="Times New Roman" panose="02020603050405020304" pitchFamily="18" charset="0"/>
              </a:rPr>
              <a:t>ACTIVITIES </a:t>
            </a:r>
            <a:r>
              <a:rPr lang="en-US" altLang="ru-RU" sz="3600" b="1" dirty="0">
                <a:solidFill>
                  <a:srgbClr val="202124"/>
                </a:solidFill>
                <a:latin typeface="Times New Roman" panose="02020603050405020304" pitchFamily="18" charset="0"/>
                <a:ea typeface="+mn-ea"/>
                <a:cs typeface="Times New Roman" panose="02020603050405020304" pitchFamily="18" charset="0"/>
              </a:rPr>
              <a:t>ON WATER SUPPLY AND WASTEWATER SECTOR</a:t>
            </a:r>
            <a:endParaRPr lang="ru-RU" dirty="0">
              <a:latin typeface="Times New Roman" panose="02020603050405020304" pitchFamily="18" charset="0"/>
              <a:cs typeface="Times New Roman" panose="02020603050405020304" pitchFamily="18" charset="0"/>
            </a:endParaRPr>
          </a:p>
        </p:txBody>
      </p:sp>
      <p:pic>
        <p:nvPicPr>
          <p:cNvPr id="4" name="Picture 2" descr="D:\W_Work\slaydlar\azersu fealiyyet\foto\Elave\ISI_5864.JPG">
            <a:extLst>
              <a:ext uri="{FF2B5EF4-FFF2-40B4-BE49-F238E27FC236}">
                <a16:creationId xmlns:a16="http://schemas.microsoft.com/office/drawing/2014/main" id="{C915417F-2F80-49C9-ABAD-353D54FA2E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034" y="1628801"/>
            <a:ext cx="3570055" cy="23762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2" descr="D:\W_Work\slaydlar\azersu fealiyyet\foto\0101\DJI_0231.JPG">
            <a:extLst>
              <a:ext uri="{FF2B5EF4-FFF2-40B4-BE49-F238E27FC236}">
                <a16:creationId xmlns:a16="http://schemas.microsoft.com/office/drawing/2014/main" id="{2622455E-7B66-4704-9DD4-8CE64B2D8D3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182" t="11127" r="18136" b="11733"/>
          <a:stretch/>
        </p:blipFill>
        <p:spPr bwMode="auto">
          <a:xfrm>
            <a:off x="539552" y="4317104"/>
            <a:ext cx="3744416" cy="24427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4716016" y="1657653"/>
            <a:ext cx="4266056" cy="1631216"/>
          </a:xfrm>
          <a:prstGeom prst="rect">
            <a:avLst/>
          </a:prstGeom>
        </p:spPr>
        <p:txBody>
          <a:bodyPr wrap="square">
            <a:spAutoFit/>
          </a:bodyPr>
          <a:lstStyle/>
          <a:p>
            <a:pPr marL="285750" indent="-285750">
              <a:buFont typeface="Wingdings" panose="05000000000000000000" pitchFamily="2" charset="2"/>
              <a:buChar char="q"/>
            </a:pPr>
            <a:r>
              <a:rPr lang="en-US" sz="2000" b="1" dirty="0">
                <a:latin typeface="Times" panose="02020603050405020304" pitchFamily="18" charset="0"/>
                <a:cs typeface="Times" panose="02020603050405020304" pitchFamily="18" charset="0"/>
              </a:rPr>
              <a:t>3316 villages and settlements across the republic</a:t>
            </a:r>
          </a:p>
          <a:p>
            <a:endParaRPr lang="en-US" sz="2000" b="1" dirty="0">
              <a:latin typeface="Times" panose="02020603050405020304" pitchFamily="18" charset="0"/>
              <a:cs typeface="Times" panose="02020603050405020304" pitchFamily="18" charset="0"/>
            </a:endParaRPr>
          </a:p>
          <a:p>
            <a:pPr marL="285750" indent="-285750">
              <a:buFont typeface="Wingdings" panose="05000000000000000000" pitchFamily="2" charset="2"/>
              <a:buChar char="q"/>
            </a:pPr>
            <a:r>
              <a:rPr lang="en-US" sz="2000" b="1" dirty="0">
                <a:latin typeface="Times" panose="02020603050405020304" pitchFamily="18" charset="0"/>
                <a:cs typeface="Times" panose="02020603050405020304" pitchFamily="18" charset="0"/>
              </a:rPr>
              <a:t>1053 serviced villages and settlements</a:t>
            </a:r>
            <a:endParaRPr lang="ru-RU" sz="2000" b="1" dirty="0">
              <a:latin typeface="Times" panose="02020603050405020304" pitchFamily="18" charset="0"/>
              <a:cs typeface="Times" panose="02020603050405020304" pitchFamily="18" charset="0"/>
            </a:endParaRPr>
          </a:p>
        </p:txBody>
      </p:sp>
      <p:sp>
        <p:nvSpPr>
          <p:cNvPr id="8" name="Rectangle 2"/>
          <p:cNvSpPr>
            <a:spLocks noChangeArrowheads="1"/>
          </p:cNvSpPr>
          <p:nvPr/>
        </p:nvSpPr>
        <p:spPr bwMode="auto">
          <a:xfrm>
            <a:off x="4652800" y="3966672"/>
            <a:ext cx="4320480" cy="246735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100" b="1" i="0" u="none" strike="noStrike" cap="none" normalizeH="0" baseline="0" dirty="0" err="1">
                <a:ln>
                  <a:noFill/>
                </a:ln>
                <a:solidFill>
                  <a:srgbClr val="202124"/>
                </a:solidFill>
                <a:effectLst/>
                <a:latin typeface="Times" panose="02020603050405020304" pitchFamily="18" charset="0"/>
                <a:cs typeface="Times" panose="02020603050405020304" pitchFamily="18" charset="0"/>
              </a:rPr>
              <a:t>Drinking</a:t>
            </a:r>
            <a:r>
              <a:rPr kumimoji="0" lang="ru-RU" altLang="ru-RU" sz="2100" b="1" i="0" u="none" strike="noStrike" cap="none" normalizeH="0" baseline="0" dirty="0">
                <a:ln>
                  <a:noFill/>
                </a:ln>
                <a:solidFill>
                  <a:srgbClr val="202124"/>
                </a:solidFill>
                <a:effectLst/>
                <a:latin typeface="Times" panose="02020603050405020304" pitchFamily="18" charset="0"/>
                <a:cs typeface="Times" panose="02020603050405020304" pitchFamily="18" charset="0"/>
              </a:rPr>
              <a:t> </a:t>
            </a:r>
            <a:r>
              <a:rPr kumimoji="0" lang="ru-RU" altLang="ru-RU" sz="2100" b="1" i="0" u="none" strike="noStrike" cap="none" normalizeH="0" baseline="0" dirty="0" err="1">
                <a:ln>
                  <a:noFill/>
                </a:ln>
                <a:solidFill>
                  <a:srgbClr val="202124"/>
                </a:solidFill>
                <a:effectLst/>
                <a:latin typeface="Times" panose="02020603050405020304" pitchFamily="18" charset="0"/>
                <a:cs typeface="Times" panose="02020603050405020304" pitchFamily="18" charset="0"/>
              </a:rPr>
              <a:t>water</a:t>
            </a:r>
            <a:r>
              <a:rPr kumimoji="0" lang="ru-RU" altLang="ru-RU" sz="2100" b="1" i="0" u="none" strike="noStrike" cap="none" normalizeH="0" baseline="0" dirty="0">
                <a:ln>
                  <a:noFill/>
                </a:ln>
                <a:solidFill>
                  <a:srgbClr val="202124"/>
                </a:solidFill>
                <a:effectLst/>
                <a:latin typeface="Times" panose="02020603050405020304" pitchFamily="18" charset="0"/>
                <a:cs typeface="Times" panose="02020603050405020304" pitchFamily="18" charset="0"/>
              </a:rPr>
              <a:t> </a:t>
            </a:r>
            <a:r>
              <a:rPr kumimoji="0" lang="ru-RU" altLang="ru-RU" sz="2100" b="1" i="0" u="none" strike="noStrike" cap="none" normalizeH="0" baseline="0" dirty="0" err="1">
                <a:ln>
                  <a:noFill/>
                </a:ln>
                <a:solidFill>
                  <a:srgbClr val="202124"/>
                </a:solidFill>
                <a:effectLst/>
                <a:latin typeface="Times" panose="02020603050405020304" pitchFamily="18" charset="0"/>
                <a:cs typeface="Times" panose="02020603050405020304" pitchFamily="18" charset="0"/>
              </a:rPr>
              <a:t>supply</a:t>
            </a:r>
            <a:r>
              <a:rPr kumimoji="0" lang="ru-RU" altLang="ru-RU" sz="2100" b="1" i="0" u="none" strike="noStrike" cap="none" normalizeH="0" baseline="0" dirty="0">
                <a:ln>
                  <a:noFill/>
                </a:ln>
                <a:solidFill>
                  <a:srgbClr val="202124"/>
                </a:solidFill>
                <a:effectLst/>
                <a:latin typeface="Times" panose="02020603050405020304" pitchFamily="18" charset="0"/>
                <a:cs typeface="Times" panose="02020603050405020304" pitchFamily="18" charset="0"/>
              </a:rPr>
              <a:t> </a:t>
            </a:r>
            <a:r>
              <a:rPr kumimoji="0" lang="ru-RU" altLang="ru-RU" sz="2100" b="1" i="0" u="none" strike="noStrike" cap="none" normalizeH="0" baseline="0" dirty="0" err="1">
                <a:ln>
                  <a:noFill/>
                </a:ln>
                <a:solidFill>
                  <a:srgbClr val="202124"/>
                </a:solidFill>
                <a:effectLst/>
                <a:latin typeface="Times" panose="02020603050405020304" pitchFamily="18" charset="0"/>
                <a:cs typeface="Times" panose="02020603050405020304" pitchFamily="18" charset="0"/>
              </a:rPr>
              <a:t>of</a:t>
            </a:r>
            <a:r>
              <a:rPr kumimoji="0" lang="ru-RU" altLang="ru-RU" sz="2100" b="1" i="0" u="none" strike="noStrike" cap="none" normalizeH="0" baseline="0" dirty="0">
                <a:ln>
                  <a:noFill/>
                </a:ln>
                <a:solidFill>
                  <a:srgbClr val="202124"/>
                </a:solidFill>
                <a:effectLst/>
                <a:latin typeface="Times" panose="02020603050405020304" pitchFamily="18" charset="0"/>
                <a:cs typeface="Times" panose="02020603050405020304" pitchFamily="18" charset="0"/>
              </a:rPr>
              <a:t> </a:t>
            </a:r>
            <a:r>
              <a:rPr kumimoji="0" lang="ru-RU" altLang="ru-RU" sz="2100" b="1" i="0" u="none" strike="noStrike" cap="none" normalizeH="0" baseline="0" dirty="0" err="1">
                <a:ln>
                  <a:noFill/>
                </a:ln>
                <a:solidFill>
                  <a:srgbClr val="202124"/>
                </a:solidFill>
                <a:effectLst/>
                <a:latin typeface="Times" panose="02020603050405020304" pitchFamily="18" charset="0"/>
                <a:cs typeface="Times" panose="02020603050405020304" pitchFamily="18" charset="0"/>
              </a:rPr>
              <a:t>villages</a:t>
            </a:r>
            <a:r>
              <a:rPr kumimoji="0" lang="ru-RU" altLang="ru-RU" sz="2100" b="1" i="0" u="none" strike="noStrike" cap="none" normalizeH="0" baseline="0" dirty="0">
                <a:ln>
                  <a:noFill/>
                </a:ln>
                <a:solidFill>
                  <a:srgbClr val="202124"/>
                </a:solidFill>
                <a:effectLst/>
                <a:latin typeface="Times" panose="02020603050405020304" pitchFamily="18" charset="0"/>
                <a:cs typeface="Times" panose="02020603050405020304" pitchFamily="18" charset="0"/>
              </a:rPr>
              <a:t> </a:t>
            </a:r>
            <a:r>
              <a:rPr kumimoji="0" lang="ru-RU" altLang="ru-RU" sz="2100" b="1" i="0" u="none" strike="noStrike" cap="none" normalizeH="0" baseline="0" dirty="0" err="1">
                <a:ln>
                  <a:noFill/>
                </a:ln>
                <a:solidFill>
                  <a:srgbClr val="202124"/>
                </a:solidFill>
                <a:effectLst/>
                <a:latin typeface="Times" panose="02020603050405020304" pitchFamily="18" charset="0"/>
                <a:cs typeface="Times" panose="02020603050405020304" pitchFamily="18" charset="0"/>
              </a:rPr>
              <a:t>and</a:t>
            </a:r>
            <a:r>
              <a:rPr kumimoji="0" lang="ru-RU" altLang="ru-RU" sz="2100" b="1" i="0" u="none" strike="noStrike" cap="none" normalizeH="0" baseline="0" dirty="0">
                <a:ln>
                  <a:noFill/>
                </a:ln>
                <a:solidFill>
                  <a:srgbClr val="202124"/>
                </a:solidFill>
                <a:effectLst/>
                <a:latin typeface="Times" panose="02020603050405020304" pitchFamily="18" charset="0"/>
                <a:cs typeface="Times" panose="02020603050405020304" pitchFamily="18" charset="0"/>
              </a:rPr>
              <a:t> </a:t>
            </a:r>
            <a:r>
              <a:rPr kumimoji="0" lang="ru-RU" altLang="ru-RU" sz="2100" b="1" i="0" u="none" strike="noStrike" cap="none" normalizeH="0" baseline="0" dirty="0" err="1">
                <a:ln>
                  <a:noFill/>
                </a:ln>
                <a:solidFill>
                  <a:srgbClr val="202124"/>
                </a:solidFill>
                <a:effectLst/>
                <a:latin typeface="Times" panose="02020603050405020304" pitchFamily="18" charset="0"/>
                <a:cs typeface="Times" panose="02020603050405020304" pitchFamily="18" charset="0"/>
              </a:rPr>
              <a:t>settlements</a:t>
            </a:r>
            <a:r>
              <a:rPr kumimoji="0" lang="ru-RU" altLang="ru-RU" sz="600" b="1" i="0" u="none" strike="noStrike" cap="none" normalizeH="0" baseline="0" dirty="0">
                <a:ln>
                  <a:noFill/>
                </a:ln>
                <a:solidFill>
                  <a:schemeClr val="tx1"/>
                </a:solidFill>
                <a:effectLst/>
                <a:latin typeface="Times" panose="02020603050405020304" pitchFamily="18" charset="0"/>
                <a:cs typeface="Times" panose="02020603050405020304" pitchFamily="18" charset="0"/>
              </a:rPr>
              <a:t> </a:t>
            </a:r>
            <a:endParaRPr kumimoji="0" lang="en-US" altLang="ru-RU" sz="600" b="1" i="0" u="none" strike="noStrike" cap="none" normalizeH="0" baseline="0" dirty="0">
              <a:ln>
                <a:noFill/>
              </a:ln>
              <a:solidFill>
                <a:schemeClr val="tx1"/>
              </a:solidFill>
              <a:effectLst/>
              <a:latin typeface="Times" panose="02020603050405020304" pitchFamily="18" charset="0"/>
              <a:cs typeface="Times"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ru-RU" sz="600" b="1" dirty="0">
              <a:latin typeface="Times" panose="02020603050405020304" pitchFamily="18" charset="0"/>
              <a:cs typeface="Times"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ru-RU" sz="600" b="1" i="0" u="none" strike="noStrike" cap="none" normalizeH="0" baseline="0" dirty="0">
              <a:ln>
                <a:noFill/>
              </a:ln>
              <a:solidFill>
                <a:schemeClr val="tx1"/>
              </a:solidFill>
              <a:effectLst/>
              <a:latin typeface="Times" panose="02020603050405020304" pitchFamily="18" charset="0"/>
              <a:cs typeface="Times" panose="02020603050405020304" pitchFamily="18" charset="0"/>
            </a:endParaRPr>
          </a:p>
          <a:p>
            <a:pPr marL="285750" lvl="0" indent="-285750" algn="just" eaLnBrk="0" hangingPunct="0">
              <a:buFont typeface="Wingdings" panose="05000000000000000000" pitchFamily="2" charset="2"/>
              <a:buChar char="§"/>
            </a:pPr>
            <a:r>
              <a:rPr lang="en-US" altLang="ru-RU" dirty="0">
                <a:latin typeface="Times" panose="02020603050405020304" pitchFamily="18" charset="0"/>
                <a:cs typeface="Times" panose="02020603050405020304" pitchFamily="18" charset="0"/>
              </a:rPr>
              <a:t>With a centralized network and private lines – 387</a:t>
            </a:r>
          </a:p>
          <a:p>
            <a:pPr lvl="0" algn="just" eaLnBrk="0" hangingPunct="0"/>
            <a:r>
              <a:rPr lang="en-US" altLang="ru-RU" i="1" dirty="0">
                <a:latin typeface="Times" panose="02020603050405020304" pitchFamily="18" charset="0"/>
                <a:cs typeface="Times" panose="02020603050405020304" pitchFamily="18" charset="0"/>
              </a:rPr>
              <a:t>including refugees</a:t>
            </a:r>
            <a:r>
              <a:rPr lang="az-Latn-AZ" altLang="ru-RU" i="1" dirty="0">
                <a:latin typeface="Times" panose="02020603050405020304" pitchFamily="18" charset="0"/>
                <a:cs typeface="Times" panose="02020603050405020304" pitchFamily="18" charset="0"/>
              </a:rPr>
              <a:t> </a:t>
            </a:r>
            <a:r>
              <a:rPr lang="en-US" altLang="ru-RU" i="1" dirty="0">
                <a:latin typeface="Times" panose="02020603050405020304" pitchFamily="18" charset="0"/>
                <a:cs typeface="Times" panose="02020603050405020304" pitchFamily="18" charset="0"/>
              </a:rPr>
              <a:t>settlements – 89</a:t>
            </a:r>
          </a:p>
          <a:p>
            <a:pPr lvl="0" algn="just" eaLnBrk="0" hangingPunct="0"/>
            <a:r>
              <a:rPr lang="en-US" altLang="ru-RU" i="1" dirty="0">
                <a:latin typeface="Times" panose="02020603050405020304" pitchFamily="18" charset="0"/>
                <a:cs typeface="Times" panose="02020603050405020304" pitchFamily="18" charset="0"/>
              </a:rPr>
              <a:t>springs in common use – 234</a:t>
            </a:r>
          </a:p>
          <a:p>
            <a:pPr marL="285750" lvl="0" indent="-285750" algn="just" eaLnBrk="0" hangingPunct="0">
              <a:buFont typeface="Wingdings" panose="05000000000000000000" pitchFamily="2" charset="2"/>
              <a:buChar char="§"/>
            </a:pPr>
            <a:r>
              <a:rPr lang="en-US" altLang="ru-RU" i="1" dirty="0">
                <a:latin typeface="Times" panose="02020603050405020304" pitchFamily="18" charset="0"/>
                <a:cs typeface="Times" panose="02020603050405020304" pitchFamily="18" charset="0"/>
              </a:rPr>
              <a:t>modular water purification facilities - 432</a:t>
            </a:r>
          </a:p>
          <a:p>
            <a:pPr lvl="0" algn="just" eaLnBrk="0" hangingPunct="0"/>
            <a:endParaRPr kumimoji="0" lang="ru-RU" altLang="ru-RU" sz="1800" i="1" u="none" strike="noStrike" cap="none" normalizeH="0" baseline="0" dirty="0">
              <a:ln>
                <a:noFill/>
              </a:ln>
              <a:solidFill>
                <a:schemeClr val="tx1"/>
              </a:solidFill>
              <a:effectLst/>
              <a:latin typeface="Times" panose="02020603050405020304" pitchFamily="18" charset="0"/>
              <a:cs typeface="Times" panose="02020603050405020304" pitchFamily="18" charset="0"/>
            </a:endParaRPr>
          </a:p>
        </p:txBody>
      </p:sp>
      <p:pic>
        <p:nvPicPr>
          <p:cNvPr id="3" name="Picture 2">
            <a:extLst>
              <a:ext uri="{FF2B5EF4-FFF2-40B4-BE49-F238E27FC236}">
                <a16:creationId xmlns:a16="http://schemas.microsoft.com/office/drawing/2014/main" id="{37ED3DCE-F9DE-49D2-903B-AA8027C1243A}"/>
              </a:ext>
            </a:extLst>
          </p:cNvPr>
          <p:cNvPicPr>
            <a:picLocks noChangeAspect="1"/>
          </p:cNvPicPr>
          <p:nvPr/>
        </p:nvPicPr>
        <p:blipFill>
          <a:blip r:embed="rId4"/>
          <a:stretch>
            <a:fillRect/>
          </a:stretch>
        </p:blipFill>
        <p:spPr>
          <a:xfrm>
            <a:off x="7018990" y="6464793"/>
            <a:ext cx="1963082" cy="329213"/>
          </a:xfrm>
          <a:prstGeom prst="rect">
            <a:avLst/>
          </a:prstGeom>
        </p:spPr>
      </p:pic>
    </p:spTree>
    <p:extLst>
      <p:ext uri="{BB962C8B-B14F-4D97-AF65-F5344CB8AC3E}">
        <p14:creationId xmlns:p14="http://schemas.microsoft.com/office/powerpoint/2010/main" val="5595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8829" y="332656"/>
            <a:ext cx="8153400" cy="990600"/>
          </a:xfrm>
        </p:spPr>
        <p:txBody>
          <a:bodyPr>
            <a:noAutofit/>
          </a:bodyPr>
          <a:lstStyle/>
          <a:p>
            <a:pPr algn="ctr"/>
            <a:r>
              <a:rPr lang="ru-RU" altLang="ru-RU" sz="3600" b="1" dirty="0">
                <a:solidFill>
                  <a:srgbClr val="202124"/>
                </a:solidFill>
                <a:latin typeface="Times New Roman" panose="02020603050405020304" pitchFamily="18" charset="0"/>
                <a:cs typeface="Times New Roman" panose="02020603050405020304" pitchFamily="18" charset="0"/>
              </a:rPr>
              <a:t>ACTIVITIES </a:t>
            </a:r>
            <a:r>
              <a:rPr lang="en-US" altLang="ru-RU" sz="3600" b="1" dirty="0">
                <a:solidFill>
                  <a:srgbClr val="202124"/>
                </a:solidFill>
                <a:latin typeface="Times New Roman" panose="02020603050405020304" pitchFamily="18" charset="0"/>
                <a:cs typeface="Times New Roman" panose="02020603050405020304" pitchFamily="18" charset="0"/>
              </a:rPr>
              <a:t>ON WATER SUPPLY AND WASTEWATER SECTOR</a:t>
            </a:r>
            <a:br>
              <a:rPr lang="ru-RU" altLang="ru-RU" sz="3600" b="1" dirty="0">
                <a:solidFill>
                  <a:schemeClr val="tx1"/>
                </a:solidFill>
                <a:latin typeface="Times New Roman" panose="02020603050405020304" pitchFamily="18" charset="0"/>
                <a:cs typeface="Times New Roman" panose="02020603050405020304" pitchFamily="18" charset="0"/>
              </a:rPr>
            </a:br>
            <a:endParaRPr lang="ru-RU" sz="3600" dirty="0">
              <a:latin typeface="Times New Roman" panose="02020603050405020304" pitchFamily="18" charset="0"/>
              <a:cs typeface="Times New Roman" panose="02020603050405020304" pitchFamily="18" charset="0"/>
            </a:endParaRPr>
          </a:p>
        </p:txBody>
      </p:sp>
      <p:pic>
        <p:nvPicPr>
          <p:cNvPr id="4" name="Picture 2" descr="D:\W_Work\slaydlar\azersu fealiyyet\foto\5527.jpg">
            <a:extLst>
              <a:ext uri="{FF2B5EF4-FFF2-40B4-BE49-F238E27FC236}">
                <a16:creationId xmlns:a16="http://schemas.microsoft.com/office/drawing/2014/main" id="{931A3E74-EA7E-4F2F-B240-CE00A9CF7F3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8829" y="1700808"/>
            <a:ext cx="3069638" cy="2302229"/>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5" name="Picture 2" descr="D:\W_Work\slaydlar\azersu fealiyyet\foto\0101\ISI_1962.JPG">
            <a:extLst>
              <a:ext uri="{FF2B5EF4-FFF2-40B4-BE49-F238E27FC236}">
                <a16:creationId xmlns:a16="http://schemas.microsoft.com/office/drawing/2014/main" id="{6DDB07A8-C6E7-4928-B81A-04D5B144FA1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622"/>
          <a:stretch/>
        </p:blipFill>
        <p:spPr bwMode="auto">
          <a:xfrm>
            <a:off x="631388" y="4380589"/>
            <a:ext cx="3080133" cy="2149524"/>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6" name="Прямоугольник 5"/>
          <p:cNvSpPr/>
          <p:nvPr/>
        </p:nvSpPr>
        <p:spPr>
          <a:xfrm>
            <a:off x="3851920" y="1354527"/>
            <a:ext cx="5292080" cy="5262979"/>
          </a:xfrm>
          <a:prstGeom prst="rect">
            <a:avLst/>
          </a:prstGeom>
        </p:spPr>
        <p:txBody>
          <a:bodyPr wrap="square">
            <a:spAutoFit/>
          </a:bodyPr>
          <a:lstStyle/>
          <a:p>
            <a:pPr marL="285750" indent="-285750">
              <a:buFont typeface="Wingdings" panose="05000000000000000000" pitchFamily="2" charset="2"/>
              <a:buChar char="q"/>
            </a:pPr>
            <a:r>
              <a:rPr lang="en-US" sz="2800" dirty="0">
                <a:latin typeface="Times New Roman" panose="02020603050405020304" pitchFamily="18" charset="0"/>
                <a:cs typeface="Times New Roman" panose="02020603050405020304" pitchFamily="18" charset="0"/>
              </a:rPr>
              <a:t>According to the information as of January 1, 2023, "</a:t>
            </a:r>
            <a:r>
              <a:rPr lang="en-US" sz="2800" dirty="0" err="1">
                <a:latin typeface="Times New Roman" panose="02020603050405020304" pitchFamily="18" charset="0"/>
                <a:cs typeface="Times New Roman" panose="02020603050405020304" pitchFamily="18" charset="0"/>
              </a:rPr>
              <a:t>Azersu</a:t>
            </a:r>
            <a:r>
              <a:rPr lang="en-US" sz="2800" dirty="0">
                <a:latin typeface="Times New Roman" panose="02020603050405020304" pitchFamily="18" charset="0"/>
                <a:cs typeface="Times New Roman" panose="02020603050405020304" pitchFamily="18" charset="0"/>
              </a:rPr>
              <a:t>" OJSC provides water supply and sewage services to 1 748 832 subscribers across the country. </a:t>
            </a:r>
          </a:p>
          <a:p>
            <a:pPr marL="285750" indent="-285750">
              <a:buFont typeface="Wingdings" panose="05000000000000000000" pitchFamily="2" charset="2"/>
              <a:buChar char="q"/>
            </a:pPr>
            <a:endParaRPr lang="en-US" sz="28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sz="2800" dirty="0">
                <a:latin typeface="Times New Roman" panose="02020603050405020304" pitchFamily="18" charset="0"/>
                <a:cs typeface="Times New Roman" panose="02020603050405020304" pitchFamily="18" charset="0"/>
              </a:rPr>
              <a:t>1 679 880 of them are population and 68 952 are non-population subscribers. </a:t>
            </a:r>
          </a:p>
          <a:p>
            <a:pPr marL="285750" indent="-285750">
              <a:buFont typeface="Wingdings" panose="05000000000000000000" pitchFamily="2" charset="2"/>
              <a:buChar char="q"/>
            </a:pPr>
            <a:endParaRPr lang="en-US" sz="28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sz="2800" dirty="0">
                <a:latin typeface="Times New Roman" panose="02020603050405020304" pitchFamily="18" charset="0"/>
                <a:cs typeface="Times New Roman" panose="02020603050405020304" pitchFamily="18" charset="0"/>
              </a:rPr>
              <a:t>88.8 percent of subscribers are provided with water meters.</a:t>
            </a:r>
            <a:endParaRPr lang="ru-RU" sz="28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4D39F19-2729-48AD-871F-30C32355108E}"/>
              </a:ext>
            </a:extLst>
          </p:cNvPr>
          <p:cNvPicPr>
            <a:picLocks noChangeAspect="1"/>
          </p:cNvPicPr>
          <p:nvPr/>
        </p:nvPicPr>
        <p:blipFill>
          <a:blip r:embed="rId4"/>
          <a:stretch>
            <a:fillRect/>
          </a:stretch>
        </p:blipFill>
        <p:spPr>
          <a:xfrm>
            <a:off x="7178348" y="6522691"/>
            <a:ext cx="1963082" cy="335309"/>
          </a:xfrm>
          <a:prstGeom prst="rect">
            <a:avLst/>
          </a:prstGeom>
        </p:spPr>
      </p:pic>
    </p:spTree>
    <p:extLst>
      <p:ext uri="{BB962C8B-B14F-4D97-AF65-F5344CB8AC3E}">
        <p14:creationId xmlns:p14="http://schemas.microsoft.com/office/powerpoint/2010/main" val="337793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8829" y="332656"/>
            <a:ext cx="8153400" cy="990600"/>
          </a:xfrm>
        </p:spPr>
        <p:txBody>
          <a:bodyPr>
            <a:noAutofit/>
          </a:bodyPr>
          <a:lstStyle/>
          <a:p>
            <a:pPr algn="ctr"/>
            <a:r>
              <a:rPr lang="ru-RU" altLang="ru-RU" sz="3600" b="1" dirty="0">
                <a:solidFill>
                  <a:srgbClr val="202124"/>
                </a:solidFill>
                <a:latin typeface="Times New Roman" panose="02020603050405020304" pitchFamily="18" charset="0"/>
                <a:cs typeface="Times New Roman" panose="02020603050405020304" pitchFamily="18" charset="0"/>
              </a:rPr>
              <a:t>ACTIVITIES </a:t>
            </a:r>
            <a:r>
              <a:rPr lang="en-US" altLang="ru-RU" sz="3600" b="1" dirty="0">
                <a:solidFill>
                  <a:srgbClr val="202124"/>
                </a:solidFill>
                <a:latin typeface="Times New Roman" panose="02020603050405020304" pitchFamily="18" charset="0"/>
                <a:cs typeface="Times New Roman" panose="02020603050405020304" pitchFamily="18" charset="0"/>
              </a:rPr>
              <a:t>ON WATER SUPPLY AND WASTEWATER SECTOR</a:t>
            </a:r>
            <a:br>
              <a:rPr lang="ru-RU" altLang="ru-RU" sz="3600" b="1" dirty="0">
                <a:solidFill>
                  <a:schemeClr val="tx1"/>
                </a:solidFill>
                <a:latin typeface="Times New Roman" panose="02020603050405020304" pitchFamily="18" charset="0"/>
                <a:cs typeface="Times New Roman" panose="02020603050405020304" pitchFamily="18" charset="0"/>
              </a:rPr>
            </a:br>
            <a:endParaRPr lang="ru-RU" sz="3600" dirty="0">
              <a:latin typeface="Times New Roman" panose="02020603050405020304" pitchFamily="18" charset="0"/>
              <a:cs typeface="Times New Roman" panose="02020603050405020304" pitchFamily="18" charset="0"/>
            </a:endParaRPr>
          </a:p>
        </p:txBody>
      </p:sp>
      <p:pic>
        <p:nvPicPr>
          <p:cNvPr id="4" name="Picture 2" descr="D:\W_Work\slaydlar\azersu fealiyyet\foto\5527.jpg">
            <a:extLst>
              <a:ext uri="{FF2B5EF4-FFF2-40B4-BE49-F238E27FC236}">
                <a16:creationId xmlns:a16="http://schemas.microsoft.com/office/drawing/2014/main" id="{931A3E74-EA7E-4F2F-B240-CE00A9CF7F3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8829" y="1700808"/>
            <a:ext cx="3069638" cy="2302229"/>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5" name="Picture 2" descr="D:\W_Work\slaydlar\azersu fealiyyet\foto\0101\ISI_1962.JPG">
            <a:extLst>
              <a:ext uri="{FF2B5EF4-FFF2-40B4-BE49-F238E27FC236}">
                <a16:creationId xmlns:a16="http://schemas.microsoft.com/office/drawing/2014/main" id="{6DDB07A8-C6E7-4928-B81A-04D5B144FA1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622"/>
          <a:stretch/>
        </p:blipFill>
        <p:spPr bwMode="auto">
          <a:xfrm>
            <a:off x="631388" y="4380589"/>
            <a:ext cx="3080133" cy="2149524"/>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6" name="Прямоугольник 5"/>
          <p:cNvSpPr/>
          <p:nvPr/>
        </p:nvSpPr>
        <p:spPr>
          <a:xfrm>
            <a:off x="3923928" y="1707666"/>
            <a:ext cx="5220072" cy="4524315"/>
          </a:xfrm>
          <a:prstGeom prst="rect">
            <a:avLst/>
          </a:prstGeom>
        </p:spPr>
        <p:txBody>
          <a:bodyPr wrap="square">
            <a:spAutoFit/>
          </a:bodyPr>
          <a:lstStyle/>
          <a:p>
            <a:pPr marL="285750" indent="-285750">
              <a:buFont typeface="Wingdings" panose="05000000000000000000" pitchFamily="2" charset="2"/>
              <a:buChar char="q"/>
            </a:pPr>
            <a:r>
              <a:rPr lang="en-US" sz="3600" dirty="0">
                <a:latin typeface="Times New Roman" panose="02020603050405020304" pitchFamily="18" charset="0"/>
                <a:cs typeface="Times New Roman" panose="02020603050405020304" pitchFamily="18" charset="0"/>
              </a:rPr>
              <a:t>81.7% of subscribers in Baku city are provided with sustainable (non stop) water. </a:t>
            </a:r>
          </a:p>
          <a:p>
            <a:pPr marL="285750" indent="-285750">
              <a:buFont typeface="Wingdings" panose="05000000000000000000" pitchFamily="2" charset="2"/>
              <a:buChar char="q"/>
            </a:pPr>
            <a:endParaRPr lang="en-US" sz="36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sz="3600" dirty="0">
                <a:latin typeface="Times New Roman" panose="02020603050405020304" pitchFamily="18" charset="0"/>
                <a:cs typeface="Times New Roman" panose="02020603050405020304" pitchFamily="18" charset="0"/>
              </a:rPr>
              <a:t>This figure for the country is equal to 78.2%.</a:t>
            </a:r>
            <a:endParaRPr lang="ru-RU"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89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8829" y="332656"/>
            <a:ext cx="8153400" cy="990600"/>
          </a:xfrm>
        </p:spPr>
        <p:txBody>
          <a:bodyPr>
            <a:noAutofit/>
          </a:bodyPr>
          <a:lstStyle/>
          <a:p>
            <a:pPr algn="ctr"/>
            <a:r>
              <a:rPr lang="ru-RU" altLang="ru-RU" sz="3600" b="1" dirty="0">
                <a:solidFill>
                  <a:srgbClr val="202124"/>
                </a:solidFill>
                <a:latin typeface="Times New Roman" panose="02020603050405020304" pitchFamily="18" charset="0"/>
                <a:cs typeface="Times New Roman" panose="02020603050405020304" pitchFamily="18" charset="0"/>
              </a:rPr>
              <a:t>ACTIVITIES </a:t>
            </a:r>
            <a:r>
              <a:rPr lang="en-US" altLang="ru-RU" sz="3600" b="1" dirty="0">
                <a:solidFill>
                  <a:srgbClr val="202124"/>
                </a:solidFill>
                <a:latin typeface="Times New Roman" panose="02020603050405020304" pitchFamily="18" charset="0"/>
                <a:cs typeface="Times New Roman" panose="02020603050405020304" pitchFamily="18" charset="0"/>
              </a:rPr>
              <a:t>ON WATER SUPPLY AND WASTEWATER SECTOR</a:t>
            </a:r>
            <a:br>
              <a:rPr lang="ru-RU" altLang="ru-RU" sz="3600" b="1" dirty="0">
                <a:solidFill>
                  <a:schemeClr val="tx1"/>
                </a:solidFill>
                <a:latin typeface="Times New Roman" panose="02020603050405020304" pitchFamily="18" charset="0"/>
                <a:cs typeface="Times New Roman" panose="02020603050405020304" pitchFamily="18" charset="0"/>
              </a:rPr>
            </a:br>
            <a:endParaRPr lang="ru-RU" sz="3600" dirty="0">
              <a:latin typeface="Times New Roman" panose="02020603050405020304" pitchFamily="18" charset="0"/>
              <a:cs typeface="Times New Roman" panose="02020603050405020304" pitchFamily="18" charset="0"/>
            </a:endParaRPr>
          </a:p>
        </p:txBody>
      </p:sp>
      <p:pic>
        <p:nvPicPr>
          <p:cNvPr id="2050" name="Picture 2" descr="https://azersu.az/img/6/tullanti%20s.%20idare%20ol./5e679064697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556792"/>
            <a:ext cx="4044033" cy="21602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azersu.az/img/6/tullanti%20s.%20idare%20ol./5e679064260e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4059649"/>
            <a:ext cx="4012467" cy="2664529"/>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475555" y="1556792"/>
            <a:ext cx="4689196" cy="5016758"/>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Wastewater treatment at the Wastewater Treatment Plant is carried out in facilities of various constructions, and they are divided into four groups: </a:t>
            </a:r>
          </a:p>
          <a:p>
            <a:pPr marL="285750" indent="-285750">
              <a:buFont typeface="Wingdings" panose="05000000000000000000" pitchFamily="2" charset="2"/>
              <a:buChar char="Ø"/>
            </a:pPr>
            <a:r>
              <a:rPr lang="en-US" sz="3200" b="1" dirty="0">
                <a:latin typeface="Times New Roman" panose="02020603050405020304" pitchFamily="18" charset="0"/>
                <a:cs typeface="Times New Roman" panose="02020603050405020304" pitchFamily="18" charset="0"/>
              </a:rPr>
              <a:t>mechanical treatment</a:t>
            </a:r>
          </a:p>
          <a:p>
            <a:pPr marL="285750" indent="-285750">
              <a:buFont typeface="Wingdings" panose="05000000000000000000" pitchFamily="2" charset="2"/>
              <a:buChar char="Ø"/>
            </a:pPr>
            <a:r>
              <a:rPr lang="en-US" sz="3200" b="1" dirty="0">
                <a:latin typeface="Times New Roman" panose="02020603050405020304" pitchFamily="18" charset="0"/>
                <a:cs typeface="Times New Roman" panose="02020603050405020304" pitchFamily="18" charset="0"/>
              </a:rPr>
              <a:t> biological treatment</a:t>
            </a:r>
          </a:p>
          <a:p>
            <a:pPr marL="285750" indent="-285750">
              <a:buFont typeface="Wingdings" panose="05000000000000000000" pitchFamily="2" charset="2"/>
              <a:buChar char="Ø"/>
            </a:pPr>
            <a:r>
              <a:rPr lang="en-US" sz="3200" b="1" dirty="0">
                <a:latin typeface="Times New Roman" panose="02020603050405020304" pitchFamily="18" charset="0"/>
                <a:cs typeface="Times New Roman" panose="02020603050405020304" pitchFamily="18" charset="0"/>
              </a:rPr>
              <a:t> neutralization </a:t>
            </a:r>
          </a:p>
          <a:p>
            <a:pPr marL="285750" indent="-285750">
              <a:buFont typeface="Wingdings" panose="05000000000000000000" pitchFamily="2" charset="2"/>
              <a:buChar char="Ø"/>
            </a:pPr>
            <a:r>
              <a:rPr lang="en-US" sz="3200" b="1" dirty="0">
                <a:latin typeface="Times New Roman" panose="02020603050405020304" pitchFamily="18" charset="0"/>
                <a:cs typeface="Times New Roman" panose="02020603050405020304" pitchFamily="18" charset="0"/>
              </a:rPr>
              <a:t>sludge treatment</a:t>
            </a: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7328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8829" y="350168"/>
            <a:ext cx="8153400" cy="990600"/>
          </a:xfrm>
        </p:spPr>
        <p:txBody>
          <a:bodyPr>
            <a:noAutofit/>
          </a:bodyPr>
          <a:lstStyle/>
          <a:p>
            <a:pPr algn="ctr"/>
            <a:r>
              <a:rPr lang="ru-RU" altLang="ru-RU" sz="3600" b="1" dirty="0">
                <a:solidFill>
                  <a:srgbClr val="202124"/>
                </a:solidFill>
                <a:latin typeface="Times New Roman" panose="02020603050405020304" pitchFamily="18" charset="0"/>
                <a:cs typeface="Times New Roman" panose="02020603050405020304" pitchFamily="18" charset="0"/>
              </a:rPr>
              <a:t>ACTIVITIES </a:t>
            </a:r>
            <a:r>
              <a:rPr lang="en-US" altLang="ru-RU" sz="3600" b="1" dirty="0">
                <a:solidFill>
                  <a:srgbClr val="202124"/>
                </a:solidFill>
                <a:latin typeface="Times New Roman" panose="02020603050405020304" pitchFamily="18" charset="0"/>
                <a:cs typeface="Times New Roman" panose="02020603050405020304" pitchFamily="18" charset="0"/>
              </a:rPr>
              <a:t>ON WATER SUPPLY AND WASTEWATER SECTOR</a:t>
            </a:r>
            <a:br>
              <a:rPr lang="ru-RU" altLang="ru-RU" sz="3600" b="1" dirty="0">
                <a:solidFill>
                  <a:schemeClr val="tx1"/>
                </a:solidFill>
                <a:latin typeface="Times New Roman" panose="02020603050405020304" pitchFamily="18" charset="0"/>
                <a:cs typeface="Times New Roman" panose="02020603050405020304" pitchFamily="18" charset="0"/>
              </a:rPr>
            </a:br>
            <a:endParaRPr lang="ru-RU" sz="3600" dirty="0">
              <a:latin typeface="Times New Roman" panose="02020603050405020304" pitchFamily="18" charset="0"/>
              <a:cs typeface="Times New Roman" panose="02020603050405020304" pitchFamily="18" charset="0"/>
            </a:endParaRPr>
          </a:p>
        </p:txBody>
      </p:sp>
      <p:pic>
        <p:nvPicPr>
          <p:cNvPr id="2050" name="Picture 2" descr="https://azersu.az/img/6/tullanti%20s.%20idare%20ol./5e679064697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556792"/>
            <a:ext cx="4044033" cy="21602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azersu.az/img/6/tullanti%20s.%20idare%20ol./5e679064260e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4059649"/>
            <a:ext cx="4012467" cy="266452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408003" y="1525851"/>
            <a:ext cx="4735997" cy="5016758"/>
          </a:xfrm>
          <a:prstGeom prst="rect">
            <a:avLst/>
          </a:prstGeom>
        </p:spPr>
        <p:txBody>
          <a:bodyPr wrap="square">
            <a:spAutoFit/>
          </a:bodyPr>
          <a:lstStyle/>
          <a:p>
            <a:pPr marL="285750" indent="-285750">
              <a:buFont typeface="Wingdings" panose="05000000000000000000" pitchFamily="2" charset="2"/>
              <a:buChar char="q"/>
            </a:pPr>
            <a:r>
              <a:rPr lang="en-US" sz="3200" dirty="0">
                <a:latin typeface="Times New Roman" panose="02020603050405020304" pitchFamily="18" charset="0"/>
                <a:cs typeface="Times New Roman" panose="02020603050405020304" pitchFamily="18" charset="0"/>
              </a:rPr>
              <a:t>Currently, 33 Wastewater Treatment Plants are operating in Azerbaijan for the treatment and removal of waste water.</a:t>
            </a:r>
          </a:p>
          <a:p>
            <a:pPr marL="285750" indent="-285750">
              <a:buFont typeface="Wingdings" panose="05000000000000000000" pitchFamily="2" charset="2"/>
              <a:buChar char="q"/>
            </a:pPr>
            <a:endParaRPr lang="en-US" sz="32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sz="3200" dirty="0">
                <a:latin typeface="Times New Roman" panose="02020603050405020304" pitchFamily="18" charset="0"/>
                <a:cs typeface="Times New Roman" panose="02020603050405020304" pitchFamily="18" charset="0"/>
              </a:rPr>
              <a:t> 5 of them are in the Absheron peninsula, and the remaining 28 are in the regions.</a:t>
            </a:r>
            <a:endParaRPr lang="ru-RU"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5078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8829" y="332656"/>
            <a:ext cx="8153400" cy="990600"/>
          </a:xfrm>
        </p:spPr>
        <p:txBody>
          <a:bodyPr>
            <a:noAutofit/>
          </a:bodyPr>
          <a:lstStyle/>
          <a:p>
            <a:pPr algn="ctr"/>
            <a:r>
              <a:rPr lang="ru-RU" altLang="ru-RU" sz="3600" b="1" dirty="0">
                <a:solidFill>
                  <a:srgbClr val="202124"/>
                </a:solidFill>
                <a:latin typeface="Times New Roman" panose="02020603050405020304" pitchFamily="18" charset="0"/>
                <a:cs typeface="Times New Roman" panose="02020603050405020304" pitchFamily="18" charset="0"/>
              </a:rPr>
              <a:t>ACTIVITIES </a:t>
            </a:r>
            <a:r>
              <a:rPr lang="en-US" altLang="ru-RU" sz="3600" b="1" dirty="0">
                <a:solidFill>
                  <a:srgbClr val="202124"/>
                </a:solidFill>
                <a:latin typeface="Times New Roman" panose="02020603050405020304" pitchFamily="18" charset="0"/>
                <a:cs typeface="Times New Roman" panose="02020603050405020304" pitchFamily="18" charset="0"/>
              </a:rPr>
              <a:t>ON WATER SUPPLY AND WASTEWATER SECTOR</a:t>
            </a:r>
            <a:br>
              <a:rPr lang="ru-RU" altLang="ru-RU" sz="3600" b="1" dirty="0">
                <a:solidFill>
                  <a:schemeClr val="tx1"/>
                </a:solidFill>
                <a:latin typeface="Times New Roman" panose="02020603050405020304" pitchFamily="18" charset="0"/>
                <a:cs typeface="Times New Roman" panose="02020603050405020304" pitchFamily="18" charset="0"/>
              </a:rPr>
            </a:br>
            <a:endParaRPr lang="ru-RU" sz="3600" dirty="0">
              <a:latin typeface="Times New Roman" panose="02020603050405020304" pitchFamily="18" charset="0"/>
              <a:cs typeface="Times New Roman" panose="02020603050405020304" pitchFamily="18" charset="0"/>
            </a:endParaRPr>
          </a:p>
        </p:txBody>
      </p:sp>
      <p:pic>
        <p:nvPicPr>
          <p:cNvPr id="2050" name="Picture 2" descr="https://azersu.az/img/6/tullanti%20s.%20idare%20ol./5e679064697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556792"/>
            <a:ext cx="4044033" cy="21602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azersu.az/img/6/tullanti%20s.%20idare%20ol./5e679064260e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4059649"/>
            <a:ext cx="4012467" cy="2664529"/>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580652" y="1323256"/>
            <a:ext cx="4563348" cy="5632311"/>
          </a:xfrm>
          <a:prstGeom prst="rect">
            <a:avLst/>
          </a:prstGeom>
        </p:spPr>
        <p:txBody>
          <a:bodyPr wrap="square">
            <a:spAutoFit/>
          </a:bodyPr>
          <a:lstStyle/>
          <a:p>
            <a:pPr marL="285750" indent="-285750">
              <a:buFont typeface="Wingdings" panose="05000000000000000000" pitchFamily="2" charset="2"/>
              <a:buChar char="q"/>
            </a:pPr>
            <a:r>
              <a:rPr lang="en-US" sz="2000" dirty="0">
                <a:latin typeface="Times New Roman" panose="02020603050405020304" pitchFamily="18" charset="0"/>
                <a:cs typeface="Times New Roman" panose="02020603050405020304" pitchFamily="18" charset="0"/>
              </a:rPr>
              <a:t>In 2019, 215 million m</a:t>
            </a:r>
            <a:r>
              <a:rPr lang="en-US" sz="2000" baseline="30000" dirty="0">
                <a:latin typeface="Times New Roman" panose="02020603050405020304" pitchFamily="18" charset="0"/>
                <a:cs typeface="Times New Roman" panose="02020603050405020304" pitchFamily="18" charset="0"/>
              </a:rPr>
              <a:t>3</a:t>
            </a:r>
            <a:r>
              <a:rPr lang="en-US" sz="2000" dirty="0">
                <a:latin typeface="Times New Roman" panose="02020603050405020304" pitchFamily="18" charset="0"/>
                <a:cs typeface="Times New Roman" panose="02020603050405020304" pitchFamily="18" charset="0"/>
              </a:rPr>
              <a:t> of wastewater was treated in all Wastewater Treatment Plants across the country. </a:t>
            </a:r>
          </a:p>
          <a:p>
            <a:pPr marL="285750" indent="-285750">
              <a:buFont typeface="Wingdings" panose="05000000000000000000" pitchFamily="2" charset="2"/>
              <a:buChar char="q"/>
            </a:pPr>
            <a:endParaRPr lang="en-US"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sz="2000" dirty="0">
                <a:latin typeface="Times New Roman" panose="02020603050405020304" pitchFamily="18" charset="0"/>
                <a:cs typeface="Times New Roman" panose="02020603050405020304" pitchFamily="18" charset="0"/>
              </a:rPr>
              <a:t>In 2020, this number increased by approximately 10.14% and amounted to 236.8 million m</a:t>
            </a:r>
            <a:r>
              <a:rPr lang="en-US" sz="2000" baseline="30000" dirty="0">
                <a:latin typeface="Times New Roman" panose="02020603050405020304" pitchFamily="18" charset="0"/>
                <a:cs typeface="Times New Roman" panose="02020603050405020304" pitchFamily="18" charset="0"/>
              </a:rPr>
              <a:t>3</a:t>
            </a:r>
            <a:r>
              <a:rPr lang="en-US" sz="2000" dirty="0">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q"/>
            </a:pPr>
            <a:endParaRPr lang="en-US"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n-US" sz="2000" dirty="0">
                <a:latin typeface="Times New Roman" panose="02020603050405020304" pitchFamily="18" charset="0"/>
                <a:cs typeface="Times New Roman" panose="02020603050405020304" pitchFamily="18" charset="0"/>
              </a:rPr>
              <a:t>In 202</a:t>
            </a:r>
            <a:r>
              <a:rPr lang="az-Latn-AZ" sz="2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 263</a:t>
            </a:r>
            <a:r>
              <a:rPr lang="az-Latn-AZ" sz="2000"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5</a:t>
            </a:r>
            <a:r>
              <a:rPr lang="az-Latn-AZ"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million m</a:t>
            </a:r>
            <a:r>
              <a:rPr lang="en-US" sz="2000" baseline="30000" dirty="0">
                <a:latin typeface="Times New Roman" panose="02020603050405020304" pitchFamily="18" charset="0"/>
                <a:cs typeface="Times New Roman" panose="02020603050405020304" pitchFamily="18" charset="0"/>
              </a:rPr>
              <a:t>3</a:t>
            </a:r>
            <a:r>
              <a:rPr lang="en-US" sz="2000" dirty="0">
                <a:latin typeface="Times New Roman" panose="02020603050405020304" pitchFamily="18" charset="0"/>
                <a:cs typeface="Times New Roman" panose="02020603050405020304" pitchFamily="18" charset="0"/>
              </a:rPr>
              <a:t> of wastewater was treated in all Wastewater Treatment Plants across the country. </a:t>
            </a:r>
            <a:endParaRPr lang="az-Latn-AZ" sz="2000" dirty="0">
              <a:latin typeface="Times New Roman" panose="02020603050405020304" pitchFamily="18" charset="0"/>
              <a:cs typeface="Times New Roman" panose="02020603050405020304" pitchFamily="18" charset="0"/>
            </a:endParaRPr>
          </a:p>
          <a:p>
            <a:endParaRPr lang="az-Latn-AZ" sz="2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sz="2000" i="1" dirty="0">
                <a:latin typeface="Times New Roman" panose="02020603050405020304" pitchFamily="18" charset="0"/>
                <a:cs typeface="Times New Roman" panose="02020603050405020304" pitchFamily="18" charset="0"/>
              </a:rPr>
              <a:t>the volume of wastewater treated by mechanical method was 13.7 million m</a:t>
            </a:r>
            <a:r>
              <a:rPr lang="en-US" sz="2000" i="1" baseline="30000" dirty="0">
                <a:latin typeface="Times New Roman" panose="02020603050405020304" pitchFamily="18" charset="0"/>
                <a:cs typeface="Times New Roman" panose="02020603050405020304" pitchFamily="18" charset="0"/>
              </a:rPr>
              <a:t>3</a:t>
            </a:r>
            <a:r>
              <a:rPr lang="en-US" sz="2000" i="1" dirty="0">
                <a:latin typeface="Times New Roman" panose="02020603050405020304" pitchFamily="18" charset="0"/>
                <a:cs typeface="Times New Roman" panose="02020603050405020304" pitchFamily="18" charset="0"/>
              </a:rPr>
              <a:t>, and the volume of wastewater treated by biological method was 249.8 million m</a:t>
            </a:r>
            <a:r>
              <a:rPr lang="en-US" sz="2000" i="1" baseline="30000" dirty="0">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3037774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Заголовок 1">
            <a:extLst>
              <a:ext uri="{FF2B5EF4-FFF2-40B4-BE49-F238E27FC236}">
                <a16:creationId xmlns:a16="http://schemas.microsoft.com/office/drawing/2014/main" id="{9CA33988-96BB-4E6D-B212-4B02D38009B5}"/>
              </a:ext>
            </a:extLst>
          </p:cNvPr>
          <p:cNvSpPr>
            <a:spLocks noGrp="1"/>
          </p:cNvSpPr>
          <p:nvPr>
            <p:ph type="title"/>
          </p:nvPr>
        </p:nvSpPr>
        <p:spPr>
          <a:xfrm>
            <a:off x="971600" y="618331"/>
            <a:ext cx="8534400" cy="758825"/>
          </a:xfrm>
        </p:spPr>
        <p:txBody>
          <a:bodyPr>
            <a:normAutofit fontScale="90000"/>
          </a:bodyPr>
          <a:lstStyle/>
          <a:p>
            <a:r>
              <a:rPr lang="en-GB" altLang="en-US" b="1" dirty="0">
                <a:solidFill>
                  <a:schemeClr val="tx1"/>
                </a:solidFill>
                <a:latin typeface="Times New Roman" panose="02020603050405020304" pitchFamily="18" charset="0"/>
                <a:cs typeface="Times New Roman" panose="02020603050405020304" pitchFamily="18" charset="0"/>
              </a:rPr>
              <a:t>WATER PROBLEMS</a:t>
            </a:r>
            <a:br>
              <a:rPr lang="ru-RU" altLang="en-US" dirty="0">
                <a:solidFill>
                  <a:schemeClr val="tx1"/>
                </a:solidFill>
                <a:latin typeface="Times New Roman" panose="02020603050405020304" pitchFamily="18" charset="0"/>
                <a:cs typeface="Times New Roman" panose="02020603050405020304" pitchFamily="18" charset="0"/>
              </a:rPr>
            </a:br>
            <a:endParaRPr lang="ru-RU" altLang="en-US" dirty="0">
              <a:solidFill>
                <a:schemeClr val="tx1"/>
              </a:solidFill>
              <a:latin typeface="Times New Roman" panose="02020603050405020304" pitchFamily="18" charset="0"/>
              <a:cs typeface="Times New Roman" panose="02020603050405020304" pitchFamily="18" charset="0"/>
            </a:endParaRPr>
          </a:p>
        </p:txBody>
      </p:sp>
      <p:sp>
        <p:nvSpPr>
          <p:cNvPr id="14339" name="Объект 2">
            <a:extLst>
              <a:ext uri="{FF2B5EF4-FFF2-40B4-BE49-F238E27FC236}">
                <a16:creationId xmlns:a16="http://schemas.microsoft.com/office/drawing/2014/main" id="{9828DFCD-64AC-435C-B11D-9D2BAD30BF6F}"/>
              </a:ext>
            </a:extLst>
          </p:cNvPr>
          <p:cNvSpPr>
            <a:spLocks noGrp="1"/>
          </p:cNvSpPr>
          <p:nvPr>
            <p:ph sz="quarter" idx="1"/>
          </p:nvPr>
        </p:nvSpPr>
        <p:spPr>
          <a:xfrm>
            <a:off x="38356" y="1837677"/>
            <a:ext cx="6119813" cy="4471048"/>
          </a:xfrm>
        </p:spPr>
        <p:txBody>
          <a:bodyPr>
            <a:normAutofit fontScale="85000" lnSpcReduction="20000"/>
          </a:bodyPr>
          <a:lstStyle/>
          <a:p>
            <a:r>
              <a:rPr lang="en-GB" altLang="en-US" sz="2800" dirty="0">
                <a:latin typeface="Times New Roman" panose="02020603050405020304" pitchFamily="18" charset="0"/>
                <a:cs typeface="Times New Roman" panose="02020603050405020304" pitchFamily="18" charset="0"/>
              </a:rPr>
              <a:t>In the 21</a:t>
            </a:r>
            <a:r>
              <a:rPr lang="en-GB" altLang="en-US" sz="2800" baseline="30000" dirty="0">
                <a:latin typeface="Times New Roman" panose="02020603050405020304" pitchFamily="18" charset="0"/>
                <a:cs typeface="Times New Roman" panose="02020603050405020304" pitchFamily="18" charset="0"/>
              </a:rPr>
              <a:t>st</a:t>
            </a:r>
            <a:r>
              <a:rPr lang="en-GB" altLang="en-US" sz="2800" dirty="0">
                <a:latin typeface="Times New Roman" panose="02020603050405020304" pitchFamily="18" charset="0"/>
                <a:cs typeface="Times New Roman" panose="02020603050405020304" pitchFamily="18" charset="0"/>
              </a:rPr>
              <a:t> Century, water security has become one of the strategically important issues for each country, such as energy, food, and transport security. </a:t>
            </a:r>
            <a:endParaRPr lang="az-Latn-AZ" altLang="en-US" sz="2800" dirty="0">
              <a:latin typeface="Times New Roman" panose="02020603050405020304" pitchFamily="18" charset="0"/>
              <a:cs typeface="Times New Roman" panose="02020603050405020304" pitchFamily="18" charset="0"/>
            </a:endParaRPr>
          </a:p>
          <a:p>
            <a:endParaRPr lang="en-GB" altLang="en-US" sz="2800" dirty="0">
              <a:latin typeface="Times New Roman" panose="02020603050405020304" pitchFamily="18" charset="0"/>
              <a:cs typeface="Times New Roman" panose="02020603050405020304" pitchFamily="18" charset="0"/>
            </a:endParaRPr>
          </a:p>
          <a:p>
            <a:r>
              <a:rPr lang="en-US" altLang="en-US" sz="2800" dirty="0">
                <a:latin typeface="Times New Roman" panose="02020603050405020304" pitchFamily="18" charset="0"/>
                <a:cs typeface="Times New Roman" panose="02020603050405020304" pitchFamily="18" charset="0"/>
              </a:rPr>
              <a:t>There are threats to water security in the Republic of Azerbaijan as more than half of its territory is characterized by arid climate conditions. </a:t>
            </a:r>
            <a:endParaRPr lang="az-Latn-AZ" altLang="en-US" sz="2800" dirty="0">
              <a:latin typeface="Times New Roman" panose="02020603050405020304" pitchFamily="18" charset="0"/>
              <a:cs typeface="Times New Roman" panose="02020603050405020304" pitchFamily="18" charset="0"/>
            </a:endParaRPr>
          </a:p>
          <a:p>
            <a:endParaRPr lang="en-US" altLang="en-US" sz="2800" dirty="0">
              <a:latin typeface="Times New Roman" panose="02020603050405020304" pitchFamily="18" charset="0"/>
              <a:cs typeface="Times New Roman" panose="02020603050405020304" pitchFamily="18" charset="0"/>
            </a:endParaRPr>
          </a:p>
          <a:p>
            <a:r>
              <a:rPr lang="en-US" altLang="en-US" sz="2800" dirty="0">
                <a:latin typeface="Times New Roman" panose="02020603050405020304" pitchFamily="18" charset="0"/>
                <a:cs typeface="Times New Roman" panose="02020603050405020304" pitchFamily="18" charset="0"/>
              </a:rPr>
              <a:t>Thus, estimated population </a:t>
            </a:r>
            <a:r>
              <a:rPr lang="az-Latn-AZ" altLang="en-US" sz="2800" dirty="0">
                <a:latin typeface="Times New Roman" panose="02020603050405020304" pitchFamily="18" charset="0"/>
                <a:cs typeface="Times New Roman" panose="02020603050405020304" pitchFamily="18" charset="0"/>
              </a:rPr>
              <a:t>more than </a:t>
            </a:r>
            <a:r>
              <a:rPr lang="en-US" altLang="en-US" sz="2800" dirty="0">
                <a:latin typeface="Times New Roman" panose="02020603050405020304" pitchFamily="18" charset="0"/>
                <a:cs typeface="Times New Roman" panose="02020603050405020304" pitchFamily="18" charset="0"/>
              </a:rPr>
              <a:t>10 million, the local water resources per capita is 1051</a:t>
            </a:r>
            <a:r>
              <a:rPr lang="az-Latn-AZ" altLang="en-US" sz="2800" dirty="0">
                <a:latin typeface="Times New Roman" panose="02020603050405020304" pitchFamily="18" charset="0"/>
                <a:cs typeface="Times New Roman" panose="02020603050405020304" pitchFamily="18" charset="0"/>
              </a:rPr>
              <a:t> </a:t>
            </a:r>
            <a:r>
              <a:rPr lang="en-US" altLang="en-US" sz="2800" dirty="0">
                <a:latin typeface="Times New Roman" panose="02020603050405020304" pitchFamily="18" charset="0"/>
                <a:cs typeface="Times New Roman" panose="02020603050405020304" pitchFamily="18" charset="0"/>
              </a:rPr>
              <a:t>m³ per year in Azerbaijan. </a:t>
            </a:r>
            <a:endParaRPr lang="en-GB" altLang="en-US" sz="2800" dirty="0">
              <a:latin typeface="Times New Roman" panose="02020603050405020304" pitchFamily="18" charset="0"/>
              <a:cs typeface="Times New Roman" panose="02020603050405020304" pitchFamily="18" charset="0"/>
            </a:endParaRPr>
          </a:p>
          <a:p>
            <a:endParaRPr lang="ru-RU" altLang="en-US" sz="2800" dirty="0">
              <a:latin typeface="Times New Roman" panose="02020603050405020304" pitchFamily="18" charset="0"/>
              <a:cs typeface="Times New Roman" panose="02020603050405020304" pitchFamily="18" charset="0"/>
            </a:endParaRPr>
          </a:p>
        </p:txBody>
      </p:sp>
      <p:pic>
        <p:nvPicPr>
          <p:cNvPr id="14340" name="Рисунок 13" descr="logo">
            <a:extLst>
              <a:ext uri="{FF2B5EF4-FFF2-40B4-BE49-F238E27FC236}">
                <a16:creationId xmlns:a16="http://schemas.microsoft.com/office/drawing/2014/main" id="{2B2FE8CD-325F-4170-B290-0082E3E8F3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8175" y="6308725"/>
            <a:ext cx="19653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4" descr="D:\Новая папка\su_ehtiyatlari.jpg">
            <a:extLst>
              <a:ext uri="{FF2B5EF4-FFF2-40B4-BE49-F238E27FC236}">
                <a16:creationId xmlns:a16="http://schemas.microsoft.com/office/drawing/2014/main" id="{3EBC93DD-47FF-4597-A849-FA6F515EE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8063" y="1196975"/>
            <a:ext cx="2881312"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5" descr="D:\Новая папка\13.jpg">
            <a:extLst>
              <a:ext uri="{FF2B5EF4-FFF2-40B4-BE49-F238E27FC236}">
                <a16:creationId xmlns:a16="http://schemas.microsoft.com/office/drawing/2014/main" id="{07D6E18A-9B6D-4033-B0A4-3B4D463F53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063" y="3716338"/>
            <a:ext cx="2881312"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Заголовок 1"/>
          <p:cNvSpPr>
            <a:spLocks noGrp="1"/>
          </p:cNvSpPr>
          <p:nvPr>
            <p:ph type="title"/>
          </p:nvPr>
        </p:nvSpPr>
        <p:spPr>
          <a:xfrm>
            <a:off x="457200" y="128588"/>
            <a:ext cx="8229600" cy="1428750"/>
          </a:xfrm>
        </p:spPr>
        <p:txBody>
          <a:bodyPr/>
          <a:lstStyle/>
          <a:p>
            <a:pPr algn="ctr" eaLnBrk="1" hangingPunct="1"/>
            <a:r>
              <a:rPr lang="en-US" sz="2800" b="1" dirty="0">
                <a:solidFill>
                  <a:schemeClr val="tx1"/>
                </a:solidFill>
                <a:latin typeface="Times New Roman" pitchFamily="18" charset="0"/>
                <a:cs typeface="Times New Roman" pitchFamily="18" charset="0"/>
              </a:rPr>
              <a:t>RECONSTRUCTION OF WATER SECTOR</a:t>
            </a:r>
            <a:br>
              <a:rPr lang="az-Latn-AZ" sz="4900" b="1" dirty="0">
                <a:solidFill>
                  <a:schemeClr val="tx1"/>
                </a:solidFill>
                <a:latin typeface="Times New Roman" pitchFamily="18" charset="0"/>
                <a:cs typeface="Times New Roman" pitchFamily="18" charset="0"/>
              </a:rPr>
            </a:br>
            <a:endParaRPr lang="ru-RU" sz="4500" dirty="0">
              <a:solidFill>
                <a:schemeClr val="tx1"/>
              </a:solidFill>
              <a:latin typeface="Times New Roman" pitchFamily="18" charset="0"/>
            </a:endParaRPr>
          </a:p>
        </p:txBody>
      </p:sp>
      <p:sp>
        <p:nvSpPr>
          <p:cNvPr id="18434" name="Содержимое 2"/>
          <p:cNvSpPr>
            <a:spLocks noGrp="1"/>
          </p:cNvSpPr>
          <p:nvPr>
            <p:ph idx="1"/>
          </p:nvPr>
        </p:nvSpPr>
        <p:spPr>
          <a:xfrm>
            <a:off x="468312" y="1557338"/>
            <a:ext cx="8496175" cy="4733925"/>
          </a:xfrm>
        </p:spPr>
        <p:txBody>
          <a:bodyPr>
            <a:noAutofit/>
          </a:bodyPr>
          <a:lstStyle/>
          <a:p>
            <a:pPr algn="just" eaLnBrk="1" hangingPunct="1">
              <a:lnSpc>
                <a:spcPct val="80000"/>
              </a:lnSpc>
              <a:buFont typeface="Wingdings 2" pitchFamily="18" charset="2"/>
              <a:buNone/>
            </a:pPr>
            <a:r>
              <a:rPr lang="en-US" sz="1700" b="1" dirty="0">
                <a:solidFill>
                  <a:srgbClr val="005070"/>
                </a:solidFill>
                <a:latin typeface="Times New Roman" panose="02020603050405020304" pitchFamily="18" charset="0"/>
                <a:cs typeface="Times New Roman" panose="02020603050405020304" pitchFamily="18" charset="0"/>
              </a:rPr>
              <a:t>In recent years in Azerbaijan is implemented:</a:t>
            </a:r>
            <a:r>
              <a:rPr lang="en-US" sz="1700" dirty="0">
                <a:solidFill>
                  <a:srgbClr val="005070"/>
                </a:solidFill>
                <a:latin typeface="Times New Roman" panose="02020603050405020304" pitchFamily="18" charset="0"/>
                <a:cs typeface="Times New Roman" panose="02020603050405020304" pitchFamily="18" charset="0"/>
              </a:rPr>
              <a:t> </a:t>
            </a:r>
            <a:r>
              <a:rPr lang="en-GB" sz="1700" dirty="0">
                <a:solidFill>
                  <a:srgbClr val="005070"/>
                </a:solidFill>
                <a:latin typeface="Times New Roman" panose="02020603050405020304" pitchFamily="18" charset="0"/>
                <a:cs typeface="Times New Roman" panose="02020603050405020304" pitchFamily="18" charset="0"/>
              </a:rPr>
              <a:t>    </a:t>
            </a:r>
          </a:p>
          <a:p>
            <a:pPr algn="just" eaLnBrk="1" hangingPunct="1">
              <a:lnSpc>
                <a:spcPct val="80000"/>
              </a:lnSpc>
              <a:buFont typeface="Courier New" pitchFamily="49" charset="0"/>
              <a:buChar char="o"/>
            </a:pPr>
            <a:r>
              <a:rPr lang="ru-RU" sz="1700" dirty="0">
                <a:solidFill>
                  <a:srgbClr val="005070"/>
                </a:solidFill>
                <a:latin typeface="Times New Roman" panose="02020603050405020304" pitchFamily="18" charset="0"/>
                <a:cs typeface="Times New Roman" panose="02020603050405020304" pitchFamily="18" charset="0"/>
              </a:rPr>
              <a:t>creation</a:t>
            </a:r>
            <a:r>
              <a:rPr lang="en-GB" sz="1700" dirty="0">
                <a:solidFill>
                  <a:srgbClr val="005070"/>
                </a:solidFill>
                <a:latin typeface="Times New Roman" panose="02020603050405020304" pitchFamily="18" charset="0"/>
                <a:cs typeface="Times New Roman" panose="02020603050405020304" pitchFamily="18" charset="0"/>
              </a:rPr>
              <a:t> and </a:t>
            </a:r>
            <a:r>
              <a:rPr lang="ru-RU" sz="1700" dirty="0">
                <a:solidFill>
                  <a:srgbClr val="005070"/>
                </a:solidFill>
                <a:latin typeface="Times New Roman" panose="02020603050405020304" pitchFamily="18" charset="0"/>
                <a:cs typeface="Times New Roman" panose="02020603050405020304" pitchFamily="18" charset="0"/>
              </a:rPr>
              <a:t>reconstruction of water supply systems in all cities and in most villages </a:t>
            </a:r>
            <a:endParaRPr lang="en-GB" sz="1700" dirty="0">
              <a:solidFill>
                <a:srgbClr val="005070"/>
              </a:solidFill>
              <a:latin typeface="Times New Roman" panose="02020603050405020304" pitchFamily="18" charset="0"/>
              <a:cs typeface="Times New Roman" panose="02020603050405020304" pitchFamily="18" charset="0"/>
            </a:endParaRPr>
          </a:p>
          <a:p>
            <a:pPr algn="just" eaLnBrk="1" hangingPunct="1">
              <a:lnSpc>
                <a:spcPct val="80000"/>
              </a:lnSpc>
              <a:buFont typeface="Courier New" pitchFamily="49" charset="0"/>
              <a:buChar char="o"/>
            </a:pPr>
            <a:r>
              <a:rPr lang="ru-RU" sz="1700" dirty="0">
                <a:solidFill>
                  <a:srgbClr val="005070"/>
                </a:solidFill>
                <a:latin typeface="Times New Roman" panose="02020603050405020304" pitchFamily="18" charset="0"/>
                <a:cs typeface="Times New Roman" panose="02020603050405020304" pitchFamily="18" charset="0"/>
              </a:rPr>
              <a:t>creation</a:t>
            </a:r>
            <a:r>
              <a:rPr lang="en-GB" sz="1700" dirty="0">
                <a:solidFill>
                  <a:srgbClr val="005070"/>
                </a:solidFill>
                <a:latin typeface="Times New Roman" panose="02020603050405020304" pitchFamily="18" charset="0"/>
                <a:cs typeface="Times New Roman" panose="02020603050405020304" pitchFamily="18" charset="0"/>
              </a:rPr>
              <a:t> and </a:t>
            </a:r>
            <a:r>
              <a:rPr lang="ru-RU" sz="1700" dirty="0">
                <a:solidFill>
                  <a:srgbClr val="005070"/>
                </a:solidFill>
                <a:latin typeface="Times New Roman" panose="02020603050405020304" pitchFamily="18" charset="0"/>
                <a:cs typeface="Times New Roman" panose="02020603050405020304" pitchFamily="18" charset="0"/>
              </a:rPr>
              <a:t>reconstruction of </a:t>
            </a:r>
            <a:r>
              <a:rPr lang="en-GB" sz="1700" dirty="0">
                <a:solidFill>
                  <a:srgbClr val="005070"/>
                </a:solidFill>
                <a:latin typeface="Times New Roman" panose="02020603050405020304" pitchFamily="18" charset="0"/>
                <a:cs typeface="Times New Roman" panose="02020603050405020304" pitchFamily="18" charset="0"/>
              </a:rPr>
              <a:t>sewerage systems</a:t>
            </a:r>
          </a:p>
          <a:p>
            <a:pPr algn="just" eaLnBrk="1" hangingPunct="1">
              <a:lnSpc>
                <a:spcPct val="80000"/>
              </a:lnSpc>
              <a:buFont typeface="Courier New" pitchFamily="49" charset="0"/>
              <a:buChar char="o"/>
            </a:pPr>
            <a:r>
              <a:rPr lang="ru-RU" sz="1700" dirty="0">
                <a:solidFill>
                  <a:srgbClr val="005070"/>
                </a:solidFill>
                <a:latin typeface="Times New Roman" panose="02020603050405020304" pitchFamily="18" charset="0"/>
                <a:cs typeface="Times New Roman" panose="02020603050405020304" pitchFamily="18" charset="0"/>
              </a:rPr>
              <a:t>creation and reconstruction of irrigation and drainage </a:t>
            </a:r>
            <a:r>
              <a:rPr lang="en-US" sz="1700" dirty="0">
                <a:solidFill>
                  <a:srgbClr val="005070"/>
                </a:solidFill>
                <a:latin typeface="Times New Roman" panose="02020603050405020304" pitchFamily="18" charset="0"/>
                <a:cs typeface="Times New Roman" panose="02020603050405020304" pitchFamily="18" charset="0"/>
              </a:rPr>
              <a:t>systems</a:t>
            </a:r>
            <a:endParaRPr lang="en-GB" sz="1700" dirty="0">
              <a:solidFill>
                <a:srgbClr val="005070"/>
              </a:solidFill>
              <a:latin typeface="Times New Roman" panose="02020603050405020304" pitchFamily="18" charset="0"/>
              <a:cs typeface="Times New Roman" panose="02020603050405020304" pitchFamily="18" charset="0"/>
            </a:endParaRPr>
          </a:p>
          <a:p>
            <a:pPr algn="just" eaLnBrk="1" hangingPunct="1">
              <a:lnSpc>
                <a:spcPct val="80000"/>
              </a:lnSpc>
              <a:buFont typeface="Courier New" pitchFamily="49" charset="0"/>
              <a:buChar char="o"/>
            </a:pPr>
            <a:r>
              <a:rPr lang="ru-RU" sz="1700" dirty="0">
                <a:solidFill>
                  <a:srgbClr val="005070"/>
                </a:solidFill>
                <a:latin typeface="Times New Roman" panose="02020603050405020304" pitchFamily="18" charset="0"/>
                <a:cs typeface="Times New Roman" panose="02020603050405020304" pitchFamily="18" charset="0"/>
              </a:rPr>
              <a:t>creation</a:t>
            </a:r>
            <a:r>
              <a:rPr lang="en-GB" sz="1700" dirty="0">
                <a:solidFill>
                  <a:srgbClr val="005070"/>
                </a:solidFill>
                <a:latin typeface="Times New Roman" panose="02020603050405020304" pitchFamily="18" charset="0"/>
                <a:cs typeface="Times New Roman" panose="02020603050405020304" pitchFamily="18" charset="0"/>
              </a:rPr>
              <a:t> and </a:t>
            </a:r>
            <a:r>
              <a:rPr lang="ru-RU" sz="1700" dirty="0">
                <a:solidFill>
                  <a:srgbClr val="005070"/>
                </a:solidFill>
                <a:latin typeface="Times New Roman" panose="02020603050405020304" pitchFamily="18" charset="0"/>
                <a:cs typeface="Times New Roman" panose="02020603050405020304" pitchFamily="18" charset="0"/>
              </a:rPr>
              <a:t>reconstruction of </a:t>
            </a:r>
            <a:r>
              <a:rPr lang="en-GB" sz="1700" dirty="0">
                <a:solidFill>
                  <a:srgbClr val="005070"/>
                </a:solidFill>
                <a:latin typeface="Times New Roman" panose="02020603050405020304" pitchFamily="18" charset="0"/>
                <a:cs typeface="Times New Roman" panose="02020603050405020304" pitchFamily="18" charset="0"/>
              </a:rPr>
              <a:t>water treatment </a:t>
            </a:r>
            <a:r>
              <a:rPr lang="en-US" sz="1700" dirty="0">
                <a:solidFill>
                  <a:srgbClr val="005070"/>
                </a:solidFill>
                <a:latin typeface="Times New Roman" panose="02020603050405020304" pitchFamily="18" charset="0"/>
                <a:cs typeface="Times New Roman" panose="02020603050405020304" pitchFamily="18" charset="0"/>
              </a:rPr>
              <a:t>plants</a:t>
            </a:r>
          </a:p>
          <a:p>
            <a:pPr algn="just" eaLnBrk="1" hangingPunct="1">
              <a:lnSpc>
                <a:spcPct val="80000"/>
              </a:lnSpc>
              <a:buFont typeface="Courier New" pitchFamily="49" charset="0"/>
              <a:buChar char="o"/>
            </a:pPr>
            <a:r>
              <a:rPr lang="en-US" sz="1700" dirty="0">
                <a:solidFill>
                  <a:srgbClr val="005070"/>
                </a:solidFill>
                <a:latin typeface="Times New Roman" panose="02020603050405020304" pitchFamily="18" charset="0"/>
                <a:cs typeface="Times New Roman" panose="02020603050405020304" pitchFamily="18" charset="0"/>
              </a:rPr>
              <a:t>creation  large and small water reservoirs  and etc.</a:t>
            </a:r>
          </a:p>
          <a:p>
            <a:pPr algn="just" eaLnBrk="1" hangingPunct="1">
              <a:lnSpc>
                <a:spcPct val="80000"/>
              </a:lnSpc>
              <a:buFont typeface="Wingdings 2" pitchFamily="18" charset="2"/>
              <a:buNone/>
            </a:pPr>
            <a:endParaRPr lang="en-US" sz="1700" dirty="0">
              <a:solidFill>
                <a:srgbClr val="005070"/>
              </a:solidFill>
              <a:latin typeface="Times New Roman" panose="02020603050405020304" pitchFamily="18" charset="0"/>
              <a:cs typeface="Times New Roman" panose="02020603050405020304" pitchFamily="18" charset="0"/>
            </a:endParaRPr>
          </a:p>
          <a:p>
            <a:pPr algn="just" eaLnBrk="1" hangingPunct="1">
              <a:lnSpc>
                <a:spcPct val="80000"/>
              </a:lnSpc>
              <a:buFont typeface="Wingdings 2" pitchFamily="18" charset="2"/>
              <a:buNone/>
            </a:pPr>
            <a:r>
              <a:rPr lang="en-GB" sz="1700" dirty="0">
                <a:solidFill>
                  <a:srgbClr val="115964"/>
                </a:solidFill>
                <a:latin typeface="Times New Roman" panose="02020603050405020304" pitchFamily="18" charset="0"/>
                <a:cs typeface="Times New Roman" panose="02020603050405020304" pitchFamily="18" charset="0"/>
              </a:rPr>
              <a:t>The works are realized by Government of Azerbaijan with the financing of investments of:</a:t>
            </a:r>
          </a:p>
          <a:p>
            <a:pPr algn="just" eaLnBrk="1" hangingPunct="1">
              <a:lnSpc>
                <a:spcPct val="80000"/>
              </a:lnSpc>
              <a:buFont typeface="Wingdings 2" pitchFamily="18" charset="2"/>
              <a:buNone/>
            </a:pPr>
            <a:endParaRPr lang="en-GB" sz="1700" dirty="0">
              <a:solidFill>
                <a:srgbClr val="115964"/>
              </a:solidFill>
              <a:latin typeface="Times New Roman" panose="02020603050405020304" pitchFamily="18" charset="0"/>
              <a:cs typeface="Times New Roman" panose="02020603050405020304" pitchFamily="18" charset="0"/>
            </a:endParaRPr>
          </a:p>
          <a:p>
            <a:pPr eaLnBrk="1" hangingPunct="1">
              <a:lnSpc>
                <a:spcPct val="80000"/>
              </a:lnSpc>
              <a:buFont typeface="Wingdings" pitchFamily="2" charset="2"/>
              <a:buChar char="§"/>
            </a:pPr>
            <a:r>
              <a:rPr lang="en-US" sz="1700" dirty="0">
                <a:solidFill>
                  <a:srgbClr val="115964"/>
                </a:solidFill>
                <a:latin typeface="Times New Roman" panose="02020603050405020304" pitchFamily="18" charset="0"/>
                <a:cs typeface="Times New Roman" panose="02020603050405020304" pitchFamily="18" charset="0"/>
              </a:rPr>
              <a:t> the World Bank </a:t>
            </a:r>
            <a:endParaRPr lang="ru-RU" sz="1700" dirty="0">
              <a:solidFill>
                <a:srgbClr val="115964"/>
              </a:solidFill>
              <a:latin typeface="Times New Roman" panose="02020603050405020304" pitchFamily="18" charset="0"/>
              <a:cs typeface="Times New Roman" panose="02020603050405020304" pitchFamily="18" charset="0"/>
            </a:endParaRPr>
          </a:p>
          <a:p>
            <a:pPr eaLnBrk="1" hangingPunct="1">
              <a:lnSpc>
                <a:spcPct val="80000"/>
              </a:lnSpc>
              <a:buFont typeface="Wingdings" pitchFamily="2" charset="2"/>
              <a:buChar char="§"/>
            </a:pPr>
            <a:r>
              <a:rPr lang="en-US" sz="1700" dirty="0">
                <a:solidFill>
                  <a:srgbClr val="115964"/>
                </a:solidFill>
                <a:latin typeface="Times New Roman" panose="02020603050405020304" pitchFamily="18" charset="0"/>
                <a:cs typeface="Times New Roman" panose="02020603050405020304" pitchFamily="18" charset="0"/>
              </a:rPr>
              <a:t> the Asian Development Bank </a:t>
            </a:r>
            <a:endParaRPr lang="ru-RU" sz="1700" dirty="0">
              <a:solidFill>
                <a:srgbClr val="115964"/>
              </a:solidFill>
              <a:latin typeface="Times New Roman" panose="02020603050405020304" pitchFamily="18" charset="0"/>
              <a:cs typeface="Times New Roman" panose="02020603050405020304" pitchFamily="18" charset="0"/>
            </a:endParaRPr>
          </a:p>
          <a:p>
            <a:pPr eaLnBrk="1" hangingPunct="1">
              <a:lnSpc>
                <a:spcPct val="80000"/>
              </a:lnSpc>
              <a:buFont typeface="Wingdings" pitchFamily="2" charset="2"/>
              <a:buChar char="§"/>
            </a:pPr>
            <a:r>
              <a:rPr lang="en-US" sz="1700" dirty="0">
                <a:solidFill>
                  <a:srgbClr val="115964"/>
                </a:solidFill>
                <a:latin typeface="Times New Roman" panose="02020603050405020304" pitchFamily="18" charset="0"/>
                <a:cs typeface="Times New Roman" panose="02020603050405020304" pitchFamily="18" charset="0"/>
              </a:rPr>
              <a:t> the Islamic Development Bank  </a:t>
            </a:r>
            <a:endParaRPr lang="ru-RU" sz="1700" dirty="0">
              <a:solidFill>
                <a:srgbClr val="115964"/>
              </a:solidFill>
              <a:latin typeface="Times New Roman" panose="02020603050405020304" pitchFamily="18" charset="0"/>
              <a:cs typeface="Times New Roman" panose="02020603050405020304" pitchFamily="18" charset="0"/>
            </a:endParaRPr>
          </a:p>
          <a:p>
            <a:pPr eaLnBrk="1" hangingPunct="1">
              <a:lnSpc>
                <a:spcPct val="80000"/>
              </a:lnSpc>
              <a:buFont typeface="Wingdings" pitchFamily="2" charset="2"/>
              <a:buChar char="§"/>
            </a:pPr>
            <a:r>
              <a:rPr lang="en-US" sz="1700" dirty="0">
                <a:solidFill>
                  <a:srgbClr val="115964"/>
                </a:solidFill>
                <a:latin typeface="Times New Roman" panose="02020603050405020304" pitchFamily="18" charset="0"/>
                <a:cs typeface="Times New Roman" panose="02020603050405020304" pitchFamily="18" charset="0"/>
              </a:rPr>
              <a:t> the </a:t>
            </a:r>
            <a:r>
              <a:rPr lang="en-US" sz="1700" dirty="0" err="1">
                <a:solidFill>
                  <a:srgbClr val="115964"/>
                </a:solidFill>
                <a:latin typeface="Times New Roman" panose="02020603050405020304" pitchFamily="18" charset="0"/>
                <a:cs typeface="Times New Roman" panose="02020603050405020304" pitchFamily="18" charset="0"/>
              </a:rPr>
              <a:t>KfW</a:t>
            </a:r>
            <a:r>
              <a:rPr lang="en-US" sz="1700" dirty="0">
                <a:solidFill>
                  <a:srgbClr val="115964"/>
                </a:solidFill>
                <a:latin typeface="Times New Roman" panose="02020603050405020304" pitchFamily="18" charset="0"/>
                <a:cs typeface="Times New Roman" panose="02020603050405020304" pitchFamily="18" charset="0"/>
              </a:rPr>
              <a:t> Bank of Germany</a:t>
            </a:r>
            <a:endParaRPr lang="ru-RU" sz="1700" dirty="0">
              <a:solidFill>
                <a:srgbClr val="115964"/>
              </a:solidFill>
              <a:latin typeface="Times New Roman" panose="02020603050405020304" pitchFamily="18" charset="0"/>
              <a:cs typeface="Times New Roman" panose="02020603050405020304" pitchFamily="18" charset="0"/>
            </a:endParaRPr>
          </a:p>
          <a:p>
            <a:pPr eaLnBrk="1" hangingPunct="1">
              <a:lnSpc>
                <a:spcPct val="80000"/>
              </a:lnSpc>
              <a:buFont typeface="Wingdings" pitchFamily="2" charset="2"/>
              <a:buChar char="§"/>
            </a:pPr>
            <a:r>
              <a:rPr lang="en-US" sz="1700" dirty="0">
                <a:solidFill>
                  <a:srgbClr val="115964"/>
                </a:solidFill>
                <a:latin typeface="Times New Roman" panose="02020603050405020304" pitchFamily="18" charset="0"/>
                <a:cs typeface="Times New Roman" panose="02020603050405020304" pitchFamily="18" charset="0"/>
              </a:rPr>
              <a:t> Sweden’s SECO organization</a:t>
            </a:r>
            <a:endParaRPr lang="ru-RU" sz="1700" dirty="0">
              <a:solidFill>
                <a:srgbClr val="115964"/>
              </a:solidFill>
              <a:latin typeface="Times New Roman" panose="02020603050405020304" pitchFamily="18" charset="0"/>
              <a:cs typeface="Times New Roman" panose="02020603050405020304" pitchFamily="18" charset="0"/>
            </a:endParaRPr>
          </a:p>
          <a:p>
            <a:pPr eaLnBrk="1" hangingPunct="1">
              <a:lnSpc>
                <a:spcPct val="80000"/>
              </a:lnSpc>
              <a:buFont typeface="Wingdings" pitchFamily="2" charset="2"/>
              <a:buChar char="§"/>
            </a:pPr>
            <a:r>
              <a:rPr lang="en-US" sz="1700" dirty="0">
                <a:solidFill>
                  <a:srgbClr val="115964"/>
                </a:solidFill>
                <a:latin typeface="Times New Roman" panose="02020603050405020304" pitchFamily="18" charset="0"/>
                <a:cs typeface="Times New Roman" panose="02020603050405020304" pitchFamily="18" charset="0"/>
              </a:rPr>
              <a:t> the Japanese International Cooperation Agency</a:t>
            </a:r>
            <a:endParaRPr lang="ru-RU" sz="1700" dirty="0">
              <a:solidFill>
                <a:srgbClr val="115964"/>
              </a:solidFill>
              <a:latin typeface="Times New Roman" panose="02020603050405020304" pitchFamily="18" charset="0"/>
              <a:cs typeface="Times New Roman" panose="02020603050405020304" pitchFamily="18" charset="0"/>
            </a:endParaRPr>
          </a:p>
          <a:p>
            <a:pPr eaLnBrk="1" hangingPunct="1">
              <a:lnSpc>
                <a:spcPct val="80000"/>
              </a:lnSpc>
              <a:buFont typeface="Wingdings" pitchFamily="2" charset="2"/>
              <a:buChar char="§"/>
            </a:pPr>
            <a:r>
              <a:rPr lang="en-US" sz="1700" dirty="0">
                <a:solidFill>
                  <a:srgbClr val="115964"/>
                </a:solidFill>
                <a:latin typeface="Times New Roman" panose="02020603050405020304" pitchFamily="18" charset="0"/>
                <a:cs typeface="Times New Roman" panose="02020603050405020304" pitchFamily="18" charset="0"/>
              </a:rPr>
              <a:t> the Korean International Cooperation Agency</a:t>
            </a:r>
            <a:endParaRPr lang="ru-RU" sz="1700" dirty="0">
              <a:solidFill>
                <a:srgbClr val="115964"/>
              </a:solidFill>
              <a:latin typeface="Times New Roman" panose="02020603050405020304" pitchFamily="18" charset="0"/>
              <a:cs typeface="Times New Roman" panose="02020603050405020304" pitchFamily="18" charset="0"/>
            </a:endParaRPr>
          </a:p>
          <a:p>
            <a:pPr eaLnBrk="1" hangingPunct="1">
              <a:lnSpc>
                <a:spcPct val="80000"/>
              </a:lnSpc>
              <a:buFont typeface="Wingdings" pitchFamily="2" charset="2"/>
              <a:buChar char="§"/>
            </a:pPr>
            <a:r>
              <a:rPr lang="en-US" sz="1700" dirty="0">
                <a:solidFill>
                  <a:srgbClr val="115964"/>
                </a:solidFill>
                <a:latin typeface="Times New Roman" panose="02020603050405020304" pitchFamily="18" charset="0"/>
                <a:cs typeface="Times New Roman" panose="02020603050405020304" pitchFamily="18" charset="0"/>
              </a:rPr>
              <a:t> the Saudi Development Fund and other financial institutions</a:t>
            </a:r>
            <a:endParaRPr lang="ru-RU" sz="1700" dirty="0">
              <a:solidFill>
                <a:srgbClr val="115964"/>
              </a:solidFill>
              <a:latin typeface="Times New Roman" panose="02020603050405020304" pitchFamily="18" charset="0"/>
              <a:cs typeface="Times New Roman" panose="02020603050405020304" pitchFamily="18" charset="0"/>
            </a:endParaRPr>
          </a:p>
          <a:p>
            <a:pPr algn="just" eaLnBrk="1" hangingPunct="1">
              <a:lnSpc>
                <a:spcPct val="80000"/>
              </a:lnSpc>
              <a:buFont typeface="Wingdings 2" pitchFamily="18" charset="2"/>
              <a:buNone/>
            </a:pPr>
            <a:endParaRPr lang="ru-RU" sz="1700" dirty="0">
              <a:latin typeface="Times New Roman" panose="02020603050405020304" pitchFamily="18" charset="0"/>
              <a:cs typeface="Times New Roman" panose="02020603050405020304" pitchFamily="18" charset="0"/>
            </a:endParaRPr>
          </a:p>
          <a:p>
            <a:pPr algn="just" eaLnBrk="1" hangingPunct="1">
              <a:lnSpc>
                <a:spcPct val="80000"/>
              </a:lnSpc>
              <a:buFont typeface="Wingdings 2" pitchFamily="18" charset="2"/>
              <a:buNone/>
            </a:pPr>
            <a:endParaRPr lang="ru-RU" sz="1700" dirty="0">
              <a:latin typeface="Times New Roman" panose="02020603050405020304" pitchFamily="18" charset="0"/>
              <a:cs typeface="Times New Roman" panose="02020603050405020304" pitchFamily="18" charset="0"/>
            </a:endParaRPr>
          </a:p>
          <a:p>
            <a:pPr eaLnBrk="1" hangingPunct="1">
              <a:lnSpc>
                <a:spcPct val="80000"/>
              </a:lnSpc>
              <a:buFont typeface="Wingdings 2" pitchFamily="18" charset="2"/>
              <a:buNone/>
            </a:pPr>
            <a:r>
              <a:rPr lang="en-GB" sz="1700" dirty="0">
                <a:latin typeface="Times New Roman" panose="02020603050405020304" pitchFamily="18" charset="0"/>
                <a:cs typeface="Times New Roman" panose="02020603050405020304" pitchFamily="18" charset="0"/>
              </a:rPr>
              <a:t> </a:t>
            </a:r>
            <a:endParaRPr lang="ru-RU" sz="1700" dirty="0">
              <a:latin typeface="Times New Roman" panose="02020603050405020304" pitchFamily="18" charset="0"/>
              <a:cs typeface="Times New Roman" panose="02020603050405020304" pitchFamily="18" charset="0"/>
            </a:endParaRPr>
          </a:p>
          <a:p>
            <a:pPr eaLnBrk="1" hangingPunct="1">
              <a:lnSpc>
                <a:spcPct val="80000"/>
              </a:lnSpc>
              <a:buFont typeface="Wingdings 2" pitchFamily="18" charset="2"/>
              <a:buNone/>
            </a:pPr>
            <a:endParaRPr lang="ru-RU" sz="17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AutoShape 2" descr="data:image/jpeg;base64,/9j/4AAQSkZJRgABAQAAAQABAAD/2wCEAAkGBxQTEhUUEhQWFhUXFxcXFxcXGRgYFBUXFxQXFxQYFxUYHCggGBwlHBQVITEhJSkrLi4uFx8zODMsNygtLisBCgoKDg0OFxAQGiwkHBwsLCwsLCwsLCwsLCwsLCwsLCwsLCwsLCwsLCwsLCwsLCwsLCwsLDYsLCwsLCwsLCwsLP/AABEIALcBEwMBIgACEQEDEQH/xAAcAAABBQEBAQAAAAAAAAAAAAAAAQIDBAUGBwj/xABEEAABAwEFBQMJBgUDAwUAAAABAAIRAwQFEiExQVFhcYEiMpEGBxNCUmKhwfAjcoKSsdEUFUOi4TPS8RZUcyRTs9Pi/8QAGAEBAQEBAQAAAAAAAAAAAAAAAAECAwT/xAAhEQEBAAICAgIDAQAAAAAAAAAAAQIRITESUUFhAyIyE//aAAwDAQACEQMRAD8A8swwlLE5DzuXmbMIyShPHwU9gsL61RlKmMT3uho+Z3Aak7gmx1Pmou9z7aKmGW0muLnbAXNLW9cyvaIWV5MXIyx0G0mZnV7vbee8fkNwAWtCwpEFLCEDYTgEBKEDcOctMH4HmPmpKdQOy0du38jtSJHNB1+uuxA9zFC5qcK5b38x7W7737qVzVRVc1MIVnCmOaoIE5OLE0KASFPTYQNSohCKIQgJUCEJrylJURKBEqRU72vejZmYqzw0bBq533W6lQXgq9a1AHCAXP8AZbmeu7qvJvKbzgVrUTRsgLGbSDDiPeeO6OA8VoebXywbY6ho2x+Nj3DC4ns0jp1bMTnA13rXjU29Qs901q2byGM3CQI952p5CFqUaFCzjIAkesdByCzL08og31uXDdAXP1bTWrHKWjedeg2fWqnljj12atb17eU8ZAx+vQLnqlorVjqWg783HkFcslzhubtTtObzyb9DgprRa2UhllyMvPN2zkFi23tVMXANrRPvOAd1EFChNrJzDB1AJ8XZ+KFnhXi70mHJPLEhXoZMa1ex+bTyW/h6f8RVH21QdkHWnTOg+8dT0C5Xza+S/wDE1PT1W/Y0z2QdKlQaDi1up4wN69iUtCFKEQlAUCITgEgCoQIASlEICEsIASwgaVDhLM2abWbObTsKsQiFAUagcMuoOo5hDmqF9Gcxk4aEa/5HBOp2rMNqDC7YfVdyOw8FQjwmkKy5ijLEEQakhSlqSFBEQkTyE0hA2EifCRygicoa9VrGlz3BrRmSTAHMlcz5U+XtmsktaRVq6YWnsg+84foJ6Lyy/L+tVtOKs/0dPUN0A+6z5nPirJsdt5UectjJp2MY36YyNvut28z4FeeW+pVrONS1VDJ1bMuPAnZy+AVN9uZSEUhntcc3Hmf2WZWrudqV1xwS1pVr0DRgpiBw+e9ZlSqXaoZSJVqjZZW/1xZ7ex+bCoLTZWueftKbvRucZLiAAWFo17pAne0rtXVGUxllxyLv2avM/NbZ61JtchpDano4nKS0vkjf3l3LbNizcSfrcvLlZu6dIq3jfsktp67T+52qlQYSZOZ4rbN1sd6uaey5SB2XdCufjau1RoKFeFgchXRt4LiWr5M3G+1120mZDvPdsYwannsA3lZNGg5zmtaC5ziA1o1JJgAdV7n5LXTSu2yj0rmio+DVdrLtjG7XBugjXM7V2rLfsFiZRpsp0xhYxuED995Os8VZWGb+c8xQoPd7z+y3wALvEBKDbX/+3THAZ+JJ/RZ8oum3CWFh/wAvtR1tJ6AfJoS/yiv/ANy7+7/cm76G4kKxm3faBpaCec/MlBoWsHKo0jcY/wBib+htQhYwtdqb3qTX/dy/RxPwTjfuH/UovbxGY8XBqeUNNb61Tgsv+e0SJBdywmT10+KrB1a0aEU6funtHeC8acm+KeUTTSq3hTa/0eKX7Q3tFv3o06q24LLpWajZmyYHH1ifdAzJ+Khda69YxSBpt9o94jno3pJ5JtWymVaYIg6bk6kCAATJjM70oC0iq176evaZ/e39wrlN4cJaQQdyaQqr7OWnFSyO1vqO/YqdC4Qmuao7Lag/KMLxq069N4VgtVFctURyVpzVl2i9qYJayar/AGaYxHqRkBx2KUV/KG9f4aljMZuDRILgCZzLW5nTRcve9prW2kKQqGiKmQqU/wDSxTmKhJkAjOJg7zBA0r6qGqC204G05BFNsPJ3S/QHPZPwXPeTdmNKpUo0H4WPxvswMENqNBc6jnMhzcZG475We6ry+8qQstV9N4LqzHFric4I3bIOoO4rJtFrc85ldj5d2F1aky24Yl5pPG0HMty3CHNnkuUsthc4wASdw1Xows1usX0qspyrVCyE/wCF1V0+Rz3QanYG7V3+F3lx+TTGDsM5uOZ8f2WMvzzqLMXAXR5I1akFwwDiO0fw/uu2uvyZpUIcGB7t7s44gaLpqNEsMAZHKSBPxWjZ7O47vBv7Lhbll21xFWyCQPrwWlRss5nIfFT0LOBs/T5K4yynWfritTE2hpUY0CsNojapWU40QW8VvSCEJcPNCo8w81vkvhAtlZubh9iD6rTkanMjIcJO1dZet0vdV9NTLXHCGhr/AFYJJwHjtHDVbTQAIGQGUDQAaQlCzZsYzLzrMEPs5y9iY6YcQTv+paY7zKjT+H5kLXSqavtWT/1LQ9/8o/3K9YLc2qDhkRvj5EqxgG5Cs2hSlAUVotDKYxVHBo47TuG88FmOvCrVJFFuBuhe4DFzDdG9c+CW6GhbLWykJe6Nw1cfutGZWa+1V6+VIeiZ7RjGf1Deknkp7PdjGS+o7EfWc45dSdRw04KOre5dDbOzF75BwDiG6u+A4rN+1KLto02E1SI1LnmM+epPGZWWKOKp/wCmFQCcy6ZPKYcB949FaZQph2K0Vmuqbpkt4Bre6OQ6latjtdEwym4DcILf1AU1KMY0zScX12FwOrsRc3qdWjgcuK3rHaGPA9Gdk4doHLdxCmc1ZVpucTionA6Zj1HHpmw8W/Fa1YNeEFZlivXPBWGFw1n9TGRHvDLfC1IWpdoaPqUkJ5CSEEFagHa6jQjUcio/4w0x9rmNjxt4OGw8VZe4ASSIGZnKBv4Bec+VvlV6Z3orN26YJl0wx7hxiCNecKXga94Xsx0l7jUzybMUgPuiJHvSVjt8oDVA9BhDI7JbEHMiMsjmCOqxqFM1HDHnnOEHsDPLi7rPBdZYrIGD7IDSHvIBaJ1axoGW6f0XLe2lKnY3FpdXfnlDSDtgyNwz4ngsjylFYfwz6LIays15LQCRhMZ5yJBdOyCRkNekdTgQJPE5uP7KxQsstIKTijl70sJtLKlN0+jdUa8Hbk1hIG7tA/FS3bcDKQhjAOO3qV1H8M1ozHIbVNSsxOzps/ymrRn2WwAa+G9aFOzk6DJXKdnG3P5K0ykdmXhC1MU2hpWfLfzzVqnRJUtOkBrqpgPrctyIaykApoITQnLSCeCM9ySJPJAAOzP60QLnwQjAhUVEoCISrKkShCp3lWqtaPQsD3Exno0b4kTylQWa9drGlz3BrRqSYCyX3s+ocNnYf/I8GOjNero5FLQuUuIfXcXu1AnJs7oyb0HUotd906fYojG4ZQ2Axp95+k8BJUtU+zXQJx1nF795OQ4TlA4CAmWi+2Ds0Wh/vaUhyIzf+GeYVZtir2gzWMN1DDIpj8Gr+bitOhdFNsFwxEaYtOjdFJv4GAW1q7pILoOUjsg8GyGt5kly06dyvcIqvy2tGY66N+B5laVrt1Olk457GNEvPJozjjos2rbatQdmKFPa9xGIj7x7LemLXUKak7DrRQs9AAFuN2oZMuPHDk1o4mAo7BQwYrRVAptgS1o7IDTLQABJzgzEnZklsjrNS9bG7UkNe6TvxQcR4kkq4++qBkEnjLHEQd+SvAs0bxpOiHjPTFLZ5BwCt4Vz9WpZCMg9s+wyq34BsHqkuOo4VS1jnejEd4ASNstGTeBgEnKFZkaa1vsLagg5Ed1w7zTvB+WhWfYLY6k70dbmCO7hHrN93e31eS23uA1IGcZ5Kredh9IyNHDtMd7LhoeWwhWz5iLZTSFnXBaC6nmIjQezmQW/hc1w5QtFWcipeNgp1mhtUFzZnDJDXSCCHAHMZ6GQmMstKkOzTY0Dc1oPwCuO+voLIvK1tpgvqOwgaE7eAG08FKEtdZu5o/CJ8I/RZrqhJluWznz3hYlTyne7E+nZKtSm2SXSGyBmS1q6e5nMr021QHNB9V3ebkCMxqIIII2FY7UtlpteYdDXbNx5E6clKWZw3PYXbB+6viygiNil9DAgfXVa8UUadlA4nad6nZRJ5fFWWUo/4T4V0IW0RxPP/ClaEv19FKqABOASQlVCgp7YTIShEK0R4pS2frRJKWVQuaEiEFVEoCULKiEJUIIbTZw9jmO0cCDBgwdYIUVhu2nSADG6aE5nx2dFbhCmgQsYNtVVxxfYskiGkYiMx3xJ45YVtICWbGPVu5tGlUexuOoGlwnOXAbWjM785Ko2GlQdD6tY1HH1syTOyWg4R7oiNy6aFXq3fSdJdTYZ1JaJ8YUuK7Zrq9kZ6gcf/G5xP4nj9Soyx9XKlRZTb7bmtLiOGRA6Yk613Q5tX0lBtOCwNwO7OEhxOJpggztB3JlsZaQxz61bAxokhhkxwwMaf7lBJSuahRE1XNE7ScIJ3ZmTynopP55Sb2aTHOA4ejYM4yLoJ6Arm7PTk4icz3WzNQ/ecAXdBMb1qWW6azjJho2YsvADtTxJGikvqDZtVnbaKQxwwghzSDIDhoQXATqRBCrtq2lgwhjX7iILOgxAtHDONhhZlssrQ70bC59TQugQ0+yJBc50b3QBmdx3rpshpsgxJjIbI45Sc8zwC1OaG3NZnU6cOEEkk7TLnFziYyEyMhOiv/X/AAUoWHed86spHKYNTUToW0xHadx0HFXqIsXpeYZ2GDHUInDMAcXnZ8SVlm5S/wC0tLhGpB7IA10mGDhqdpS2QkZUGYnSSXOzidTsk8XEHgrjbkdUIdaHl8ZhuRA3Q2MI6CeKz2rNtdoFVvoLKOy4EOqAR2dC2lvnTH3RxOS6G77EKbGt3ACNgAAAA4AADoprNZWsEMAG/aTzOpU4C1IhAiEyvWawYnnCBtnbsjfyWVVvV7zhotI3kgF+fu91n4jPBW3Q1a1RrBLnNaN5MDxKjs9rY8w0nfmCJjdI4rPoXU4nFVcS7gTi/MdOTQFpULK1g7LQP1PM6lJsSkIAQhVBCEoSkoGgpwKQBKgJSgpEpQOQmyhUQIhYNnvOozJ0Pbx16O/5WpZrypvynCdzsvB2h+CxMpVWU5LCFQkIhCUoBCVIAqCEqEICE2pTDgQ4Ag5EHMHmCnwkREVnsrGCGMa0e6AP0UqWUhUVz112ptD7OsIeC6SdXS4kuaSe0HSNNo0WjVvmk0T2j0j4uICvVKQcIcA4biAR8Vi3lc731GhjaTaYAJyjtTq5oHa2QJj4LPM6FS9L0fVAAGFp9Vp7b+DnZBjeWu9MsNlqPzawGMoywCMok5dIcr9vu4UmtqZvLKjXvnQtkh/YGUQZ6KajdYc2WVXg7jheBuIxDEARBGeimrbypKd32iI9I1vAYv0aWj4JlR1ei5mKoHB7oBOLIxObXF0tyOYIIUhuytsr5cqnyqp9G6O1iqPL+YgdSSXEcJV1Rp03SAd4B45iUy01wxrnO0aCT03cUrK7Tk0g8sxxzGSr3pZjUpOa2MWRE6S0gieGS2yzrLY31nGpVJEZAD1fdbuyiXak5ZQtijRawQ0AAbAsyjfDaYiq00zJlrgWxJmA6MLhnqCnG/mHKmMR5/NocsyyK1UoCwzez3mGZnTDTaS4Hi4y34BOFkrVB2w1o98mq78mTB4J5ejTSqW2mD3gSNQ2XEcw3MJLLbmvcWtmQJ1afHCThOe3iq9G52Dvl1Tg49noxsN+CvspgCAAANgEDwCs2HEISoCqESpUEIEQgIhUEhCTCkUHhV0edLMNtdLAdtSlBGuWKi/UbyHcgu7uq9KFqbNCoypGfYJxNHvUnQ5vPTLJeJVrIHbFS/hH03B9Nxa4ZgtJDgeDhmFbhhl9G7H0fZrRUpjsOlo2HNvge78FpWe+GHvjAfFv7heDXN5yrXQIFcCu0bXEsrDlWbr+IOXtLWhwGknYYa783dd8CsZY3BZZXQAyJBBB2gyDyISrnaVJ7HfZOIPs6OPNhyd0lXLPfEZVWEe835tPy8FJl7NNZCZQqteJY4OHDUcxqOqetoWEIRKAQlSICUIQgEJVUvGwNrAB2IQZBGwxG0EHXagtuasyrdxZ2qdT0YE5OEsbt7OYLM9gMKjUc+jUFNlTHtIgjCD3e6cJJOgw7Ey1TixV21QN5hzAOD2g4B+Ec1i1U9Su8/1282+kPgQfmoQym7OpWLun/wBjnEK/ZKFmeJDWu4u7YndiJInhKgt1SmDgpUabnHKcDSByEdo68BBk7FNKv2OrSaMLCeeFxJ5kDNR1r2AIDWkk6SCJ5N18YVWx3E3WoAJzwiJ6uAEcmwFZdczR3H1GbYDsTfyvkK/snCJ1G0VO8QwbR/8AlpnxcVNRuZg70v5938oy/VILPXb3XtcOrD4dpvwCaL1LThqNggSZiANhL2ExPEBOPkabKYAgAAbhkOidCzv53TGpH5h+roHxVyzWpj+6ZjOOB0PEcQYW5YJfrNKgBEKoRKlISQgEIQUAkKVIoFnmkSoVHy6HiE4OlQzCcFNKR9EAhwyIII25gyMjyWvV8sLw/wC5PSnRj/41kuGadiTYvN8v7xYQXVRUaPVeymWH8rQ4cwQV2dx+daz1YZa2Gk7TEZfT6PAxs5EOHFeeVKIKo2m7t3iP2Wv1vacvoix+jqtFShVEHuuDgWk7hUacJPAweCvMvKrTyrNxcdHeMQV8zWC12iyvx0Kj2HbhMSNzm6OHAyF3/k353nsAZbKYe32mAeJpExOvcLeSl/FZ/J5e3tdlttOp3XZ+ycneG3op4XI3Te1itrZs9Vsxm3aObSA9vMiOK1G1q9HWHs2Ysx0cNixuztW0hUrNetN2Rlh3O7v5h84V7D9bCrOUIhOSKgQTAlATajZBG8EeIQZHk9RxN9M4dqpL/wAxIb4NaAFsws/yfqTRYPZaB1DnBw6EJl7Wok+ipzJjGRqATk0e87TgM1mcRVO1NbUqj0DACDm9stLiDmJbq0bT0CtizVaZxNwv3xDH8tC09YPFW7DZBTblEwJ3DcBwCtJMTajQvNpIa8YX+yRBPIHX8JKviDp/kcCNiirUmvEPaHA7CJCpuu9zYNF5EaNfLm8g6cbRwBjgryL9SYMawY3TsXNXdaKTI/iAW1dXCoDm/PE4GMLtkGVqNvNzMqzMPH1DyeMhydh5rQp1Gu0Ouw/Lf0U7GXUvcOEU24zyc74BsfEKpQxU2nDhaQXS3QguILpc3s09O6ZWpfIqeiIpyTLcQbk4snthp3xKyqVdg/oucdgcyp2RJgBpZAjgpe1XKF9iBic0u3Zn++mCPgFq2atjaHQROwrHfepEgAtiP6cROgzdqToIUtI1n5gOaN73Bp/IwAjqVZUa6ITWzAnM5TxSraBIlSSgVELPtV4ho7HaOk+rPP1uQ+CdYPSTicTBGjjmeOEZNHDXes7VeQmoVR8tAZp0pJylDTtQKHJxGSYAlCKkATgok/4qBz6YOoVStdwcrYKcCktgxDY303B1NxDgZBBLXDiCF1/k5507ZZiG1vt2bcXZqfniHc3AniFmFoOqgrWIRv5rfnL2mnslxeWt326AH+hqn1HjCSeAkh34STwC6Nlmq0s6RxN3Ay0827Cvma0XZGYy56LXuHy3t1hIDKpcwepUlzI3A6tHAGOCf5y/ybfRVC+G6VGlh3iS3qNR8VoscCJBBG8GQvMrg869jtMMtbPQPOWI5sP4wMuoAG8rtKFkDgKllqhwIkFrtRzGRHwWLMp2vDaRCy23o9mVZh+80QfDQ9IWhZrSyp3HB3D1hzbqksoxbZWdZqhMfZvJc1xnC1zoxseRoCQHA75Vy6LNkHuzJk4vace87lsHALTISAJ48mwllEIVQIQkQBErPq3U3WmTTO4ZsPOmcvCFolCWDKdaq1LvsxN9pkuHVp7bfFwVmy3nTqDI84zA5xmOoCtqrabup1DLmDF7Q7LvzCCpqxVSvZqjanpKUPY4guaCJDmjDiaTkcsokKX+aADtjD94PaT0wlv9ytWSyimIbJznMyfFLWtbGkBzoJEgQSYGpgDTimtCp/Oae8fnp/7p+CjNsLnBzC6MsWHE4QNe8AxvOTyT7dbXNcGspl0iQ8NLhOwZZdSVELJWqGXuwDdk5w5DujwKzui3WvENaJz4nIcMwMzEd0FVAKtXg3YSIb0Zq78R6K9RsTW5xid7Ts3eJ+SsrWrexVs1ha3PV3tHXpu6K0UBU72traNJz3ODQASXHRrQJc48AAT4K9IhrXkQ4htMuAMTIzjX4yheA3pflstFV9alVfSpvPYYCRhYOyzqQATxJQpr7GS3angZKIHVPBWg9IXJpKCVFSBOTAnAqBzUolNAThtKB0pZTWnJKNFA8OyzhR1LOCnfBOA0zQY9quvPLLlon3TetrsTsVnquYJkgGWH7zDkTlrC1n68E11AELc/JflNO08m/PPMMt1LLQ1GZj8TDn17XJeh3fWslsbjstZpOvZOYPFurTwyK+eLRdoMkjqFSpUqtJ2Oi9zXDRzSWvHgrrHI5j6i9PaKXfHpW7/WHXXxlWrNeNN+Qdhd7Lsj0OhXhvk354LVQhlqaK7BlJ7NUDmMj4DmvTLk8q7uvED0dQMqn+m+GVJ4bHdJWbjlibldiRCQrNFmrUv9N2JvsPz8N3Qp9K9WzFRppnjmzx1Cm1XwhK0yJBBB0IMjxCFUIhCVAgQUIKAVe0WOm8gvY1xboSNJ1/RWEIBCEIBCEBASvI/O35QGoW2Skc6kF/CkHZAx7bhPJo3r0LyqvhlmoPe8wA0l2/CN3Ekho4uXhFirOrVKlpq9+q4n7o0a0cAAAOSluufStClZwABJyGzRIm4xvKFx5ac4dUIQvQwUJQckqFAqUHJCEU/VLKVCyAD63JRqhCB8JGoQoHESU6ChCBWkhIaAchCiqdtsAPej5+KzK11EZtPQoQumOdiWOh8nPOTb7HDDU9NTH9OrLoHuv7zfGOC9X8lvOZY7cW0qjXUqzsgxwL2OMZ4ajR+oCVC7ZYzW2ZXWuuwtM0XuYd2rUz+aOpmK7PxMjP8AD/whC8946aaFKoHtDmGW78x8CnIQtTpAhIhAqEiEAlSIQIhxgHghCDw7zoX6bTaW2VpIaIqVNk5fZt5AHEeLuCyaTYAGwJELGXUah/pEIQsaV//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sp>
        <p:nvSpPr>
          <p:cNvPr id="80898" name="AutoShape 4" descr="data:image/jpeg;base64,/9j/4AAQSkZJRgABAQAAAQABAAD/2wCEAAkGBxQTEhUUEhQWFhUXFxcXFxcXGRgYFBUXFxQXFxQYFxUYHCggGBwlHBQVITEhJSkrLi4uFx8zODMsNygtLisBCgoKDg0OFxAQGiwkHBwsLCwsLCwsLCwsLCwsLCwsLCwsLCwsLCwsLCwsLCwsLCwsLCwsLDYsLCwsLCwsLCwsLP/AABEIALcBEwMBIgACEQEDEQH/xAAcAAABBQEBAQAAAAAAAAAAAAAAAQIDBAUGBwj/xABEEAABAwEFBQMJBgUDAwUAAAABAAIRAwQFEiExQVFhcYEiMpEGBxNCUmKhwfAjcoKSsdEUFUOi4TPS8RZUcyRTs9Pi/8QAGAEBAQEBAQAAAAAAAAAAAAAAAAECAwT/xAAhEQEBAAICAgIDAQAAAAAAAAAAAQIRITESUUFhAyIyE//aAAwDAQACEQMRAD8A8swwlLE5DzuXmbMIyShPHwU9gsL61RlKmMT3uho+Z3Aak7gmx1Pmou9z7aKmGW0muLnbAXNLW9cyvaIWV5MXIyx0G0mZnV7vbee8fkNwAWtCwpEFLCEDYTgEBKEDcOctMH4HmPmpKdQOy0du38jtSJHNB1+uuxA9zFC5qcK5b38x7W7737qVzVRVc1MIVnCmOaoIE5OLE0KASFPTYQNSohCKIQgJUCEJrylJURKBEqRU72vejZmYqzw0bBq533W6lQXgq9a1AHCAXP8AZbmeu7qvJvKbzgVrUTRsgLGbSDDiPeeO6OA8VoebXywbY6ho2x+Nj3DC4ns0jp1bMTnA13rXjU29Qs901q2byGM3CQI952p5CFqUaFCzjIAkesdByCzL08og31uXDdAXP1bTWrHKWjedeg2fWqnljj12atb17eU8ZAx+vQLnqlorVjqWg783HkFcslzhubtTtObzyb9DgprRa2UhllyMvPN2zkFi23tVMXANrRPvOAd1EFChNrJzDB1AJ8XZ+KFnhXi70mHJPLEhXoZMa1ex+bTyW/h6f8RVH21QdkHWnTOg+8dT0C5Xza+S/wDE1PT1W/Y0z2QdKlQaDi1up4wN69iUtCFKEQlAUCITgEgCoQIASlEICEsIASwgaVDhLM2abWbObTsKsQiFAUagcMuoOo5hDmqF9Gcxk4aEa/5HBOp2rMNqDC7YfVdyOw8FQjwmkKy5ijLEEQakhSlqSFBEQkTyE0hA2EifCRygicoa9VrGlz3BrRmSTAHMlcz5U+XtmsktaRVq6YWnsg+84foJ6Lyy/L+tVtOKs/0dPUN0A+6z5nPirJsdt5UectjJp2MY36YyNvut28z4FeeW+pVrONS1VDJ1bMuPAnZy+AVN9uZSEUhntcc3Hmf2WZWrudqV1xwS1pVr0DRgpiBw+e9ZlSqXaoZSJVqjZZW/1xZ7ex+bCoLTZWueftKbvRucZLiAAWFo17pAne0rtXVGUxllxyLv2avM/NbZ61JtchpDano4nKS0vkjf3l3LbNizcSfrcvLlZu6dIq3jfsktp67T+52qlQYSZOZ4rbN1sd6uaey5SB2XdCufjau1RoKFeFgchXRt4LiWr5M3G+1120mZDvPdsYwannsA3lZNGg5zmtaC5ziA1o1JJgAdV7n5LXTSu2yj0rmio+DVdrLtjG7XBugjXM7V2rLfsFiZRpsp0xhYxuED995Os8VZWGb+c8xQoPd7z+y3wALvEBKDbX/+3THAZ+JJ/RZ8oum3CWFh/wAvtR1tJ6AfJoS/yiv/ANy7+7/cm76G4kKxm3faBpaCec/MlBoWsHKo0jcY/wBib+htQhYwtdqb3qTX/dy/RxPwTjfuH/UovbxGY8XBqeUNNb61Tgsv+e0SJBdywmT10+KrB1a0aEU6funtHeC8acm+KeUTTSq3hTa/0eKX7Q3tFv3o06q24LLpWajZmyYHH1ifdAzJ+Khda69YxSBpt9o94jno3pJ5JtWymVaYIg6bk6kCAATJjM70oC0iq176evaZ/e39wrlN4cJaQQdyaQqr7OWnFSyO1vqO/YqdC4Qmuao7Lag/KMLxq069N4VgtVFctURyVpzVl2i9qYJayar/AGaYxHqRkBx2KUV/KG9f4aljMZuDRILgCZzLW5nTRcve9prW2kKQqGiKmQqU/wDSxTmKhJkAjOJg7zBA0r6qGqC204G05BFNsPJ3S/QHPZPwXPeTdmNKpUo0H4WPxvswMENqNBc6jnMhzcZG475We6ry+8qQstV9N4LqzHFric4I3bIOoO4rJtFrc85ldj5d2F1aky24Yl5pPG0HMty3CHNnkuUsthc4wASdw1Xows1usX0qspyrVCyE/wCF1V0+Rz3QanYG7V3+F3lx+TTGDsM5uOZ8f2WMvzzqLMXAXR5I1akFwwDiO0fw/uu2uvyZpUIcGB7t7s44gaLpqNEsMAZHKSBPxWjZ7O47vBv7Lhbll21xFWyCQPrwWlRss5nIfFT0LOBs/T5K4yynWfritTE2hpUY0CsNojapWU40QW8VvSCEJcPNCo8w81vkvhAtlZubh9iD6rTkanMjIcJO1dZet0vdV9NTLXHCGhr/AFYJJwHjtHDVbTQAIGQGUDQAaQlCzZsYzLzrMEPs5y9iY6YcQTv+paY7zKjT+H5kLXSqavtWT/1LQ9/8o/3K9YLc2qDhkRvj5EqxgG5Cs2hSlAUVotDKYxVHBo47TuG88FmOvCrVJFFuBuhe4DFzDdG9c+CW6GhbLWykJe6Nw1cfutGZWa+1V6+VIeiZ7RjGf1Deknkp7PdjGS+o7EfWc45dSdRw04KOre5dDbOzF75BwDiG6u+A4rN+1KLto02E1SI1LnmM+epPGZWWKOKp/wCmFQCcy6ZPKYcB949FaZQph2K0Vmuqbpkt4Bre6OQ6latjtdEwym4DcILf1AU1KMY0zScX12FwOrsRc3qdWjgcuK3rHaGPA9Gdk4doHLdxCmc1ZVpucTionA6Zj1HHpmw8W/Fa1YNeEFZlivXPBWGFw1n9TGRHvDLfC1IWpdoaPqUkJ5CSEEFagHa6jQjUcio/4w0x9rmNjxt4OGw8VZe4ASSIGZnKBv4Bec+VvlV6Z3orN26YJl0wx7hxiCNecKXga94Xsx0l7jUzybMUgPuiJHvSVjt8oDVA9BhDI7JbEHMiMsjmCOqxqFM1HDHnnOEHsDPLi7rPBdZYrIGD7IDSHvIBaJ1axoGW6f0XLe2lKnY3FpdXfnlDSDtgyNwz4ngsjylFYfwz6LIays15LQCRhMZ5yJBdOyCRkNekdTgQJPE5uP7KxQsstIKTijl70sJtLKlN0+jdUa8Hbk1hIG7tA/FS3bcDKQhjAOO3qV1H8M1ozHIbVNSsxOzps/ymrRn2WwAa+G9aFOzk6DJXKdnG3P5K0ykdmXhC1MU2hpWfLfzzVqnRJUtOkBrqpgPrctyIaykApoITQnLSCeCM9ySJPJAAOzP60QLnwQjAhUVEoCISrKkShCp3lWqtaPQsD3Exno0b4kTylQWa9drGlz3BrRqSYCyX3s+ocNnYf/I8GOjNero5FLQuUuIfXcXu1AnJs7oyb0HUotd906fYojG4ZQ2Axp95+k8BJUtU+zXQJx1nF795OQ4TlA4CAmWi+2Ds0Wh/vaUhyIzf+GeYVZtir2gzWMN1DDIpj8Gr+bitOhdFNsFwxEaYtOjdFJv4GAW1q7pILoOUjsg8GyGt5kly06dyvcIqvy2tGY66N+B5laVrt1Olk457GNEvPJozjjos2rbatQdmKFPa9xGIj7x7LemLXUKak7DrRQs9AAFuN2oZMuPHDk1o4mAo7BQwYrRVAptgS1o7IDTLQABJzgzEnZklsjrNS9bG7UkNe6TvxQcR4kkq4++qBkEnjLHEQd+SvAs0bxpOiHjPTFLZ5BwCt4Vz9WpZCMg9s+wyq34BsHqkuOo4VS1jnejEd4ASNstGTeBgEnKFZkaa1vsLagg5Ed1w7zTvB+WhWfYLY6k70dbmCO7hHrN93e31eS23uA1IGcZ5Kredh9IyNHDtMd7LhoeWwhWz5iLZTSFnXBaC6nmIjQezmQW/hc1w5QtFWcipeNgp1mhtUFzZnDJDXSCCHAHMZ6GQmMstKkOzTY0Dc1oPwCuO+voLIvK1tpgvqOwgaE7eAG08FKEtdZu5o/CJ8I/RZrqhJluWznz3hYlTyne7E+nZKtSm2SXSGyBmS1q6e5nMr021QHNB9V3ebkCMxqIIII2FY7UtlpteYdDXbNx5E6clKWZw3PYXbB+6viygiNil9DAgfXVa8UUadlA4nad6nZRJ5fFWWUo/4T4V0IW0RxPP/ClaEv19FKqABOASQlVCgp7YTIShEK0R4pS2frRJKWVQuaEiEFVEoCULKiEJUIIbTZw9jmO0cCDBgwdYIUVhu2nSADG6aE5nx2dFbhCmgQsYNtVVxxfYskiGkYiMx3xJ45YVtICWbGPVu5tGlUexuOoGlwnOXAbWjM785Ko2GlQdD6tY1HH1syTOyWg4R7oiNy6aFXq3fSdJdTYZ1JaJ8YUuK7Zrq9kZ6gcf/G5xP4nj9Soyx9XKlRZTb7bmtLiOGRA6Yk613Q5tX0lBtOCwNwO7OEhxOJpggztB3JlsZaQxz61bAxokhhkxwwMaf7lBJSuahRE1XNE7ScIJ3ZmTynopP55Sb2aTHOA4ejYM4yLoJ6Arm7PTk4icz3WzNQ/ecAXdBMb1qWW6azjJho2YsvADtTxJGikvqDZtVnbaKQxwwghzSDIDhoQXATqRBCrtq2lgwhjX7iILOgxAtHDONhhZlssrQ70bC59TQugQ0+yJBc50b3QBmdx3rpshpsgxJjIbI45Sc8zwC1OaG3NZnU6cOEEkk7TLnFziYyEyMhOiv/X/AAUoWHed86spHKYNTUToW0xHadx0HFXqIsXpeYZ2GDHUInDMAcXnZ8SVlm5S/wC0tLhGpB7IA10mGDhqdpS2QkZUGYnSSXOzidTsk8XEHgrjbkdUIdaHl8ZhuRA3Q2MI6CeKz2rNtdoFVvoLKOy4EOqAR2dC2lvnTH3RxOS6G77EKbGt3ACNgAAAA4AADoprNZWsEMAG/aTzOpU4C1IhAiEyvWawYnnCBtnbsjfyWVVvV7zhotI3kgF+fu91n4jPBW3Q1a1RrBLnNaN5MDxKjs9rY8w0nfmCJjdI4rPoXU4nFVcS7gTi/MdOTQFpULK1g7LQP1PM6lJsSkIAQhVBCEoSkoGgpwKQBKgJSgpEpQOQmyhUQIhYNnvOozJ0Pbx16O/5WpZrypvynCdzsvB2h+CxMpVWU5LCFQkIhCUoBCVIAqCEqEICE2pTDgQ4Ag5EHMHmCnwkREVnsrGCGMa0e6AP0UqWUhUVz112ptD7OsIeC6SdXS4kuaSe0HSNNo0WjVvmk0T2j0j4uICvVKQcIcA4biAR8Vi3lc731GhjaTaYAJyjtTq5oHa2QJj4LPM6FS9L0fVAAGFp9Vp7b+DnZBjeWu9MsNlqPzawGMoywCMok5dIcr9vu4UmtqZvLKjXvnQtkh/YGUQZ6KajdYc2WVXg7jheBuIxDEARBGeimrbypKd32iI9I1vAYv0aWj4JlR1ei5mKoHB7oBOLIxObXF0tyOYIIUhuytsr5cqnyqp9G6O1iqPL+YgdSSXEcJV1Rp03SAd4B45iUy01wxrnO0aCT03cUrK7Tk0g8sxxzGSr3pZjUpOa2MWRE6S0gieGS2yzrLY31nGpVJEZAD1fdbuyiXak5ZQtijRawQ0AAbAsyjfDaYiq00zJlrgWxJmA6MLhnqCnG/mHKmMR5/NocsyyK1UoCwzez3mGZnTDTaS4Hi4y34BOFkrVB2w1o98mq78mTB4J5ejTSqW2mD3gSNQ2XEcw3MJLLbmvcWtmQJ1afHCThOe3iq9G52Dvl1Tg49noxsN+CvspgCAAANgEDwCs2HEISoCqESpUEIEQgIhUEhCTCkUHhV0edLMNtdLAdtSlBGuWKi/UbyHcgu7uq9KFqbNCoypGfYJxNHvUnQ5vPTLJeJVrIHbFS/hH03B9Nxa4ZgtJDgeDhmFbhhl9G7H0fZrRUpjsOlo2HNvge78FpWe+GHvjAfFv7heDXN5yrXQIFcCu0bXEsrDlWbr+IOXtLWhwGknYYa783dd8CsZY3BZZXQAyJBBB2gyDyISrnaVJ7HfZOIPs6OPNhyd0lXLPfEZVWEe835tPy8FJl7NNZCZQqteJY4OHDUcxqOqetoWEIRKAQlSICUIQgEJVUvGwNrAB2IQZBGwxG0EHXagtuasyrdxZ2qdT0YE5OEsbt7OYLM9gMKjUc+jUFNlTHtIgjCD3e6cJJOgw7Ey1TixV21QN5hzAOD2g4B+Ec1i1U9Su8/1282+kPgQfmoQym7OpWLun/wBjnEK/ZKFmeJDWu4u7YndiJInhKgt1SmDgpUabnHKcDSByEdo68BBk7FNKv2OrSaMLCeeFxJ5kDNR1r2AIDWkk6SCJ5N18YVWx3E3WoAJzwiJ6uAEcmwFZdczR3H1GbYDsTfyvkK/snCJ1G0VO8QwbR/8AlpnxcVNRuZg70v5938oy/VILPXb3XtcOrD4dpvwCaL1LThqNggSZiANhL2ExPEBOPkabKYAgAAbhkOidCzv53TGpH5h+roHxVyzWpj+6ZjOOB0PEcQYW5YJfrNKgBEKoRKlISQgEIQUAkKVIoFnmkSoVHy6HiE4OlQzCcFNKR9EAhwyIII25gyMjyWvV8sLw/wC5PSnRj/41kuGadiTYvN8v7xYQXVRUaPVeymWH8rQ4cwQV2dx+daz1YZa2Gk7TEZfT6PAxs5EOHFeeVKIKo2m7t3iP2Wv1vacvoix+jqtFShVEHuuDgWk7hUacJPAweCvMvKrTyrNxcdHeMQV8zWC12iyvx0Kj2HbhMSNzm6OHAyF3/k353nsAZbKYe32mAeJpExOvcLeSl/FZ/J5e3tdlttOp3XZ+ycneG3op4XI3Te1itrZs9Vsxm3aObSA9vMiOK1G1q9HWHs2Ysx0cNixuztW0hUrNetN2Rlh3O7v5h84V7D9bCrOUIhOSKgQTAlATajZBG8EeIQZHk9RxN9M4dqpL/wAxIb4NaAFsws/yfqTRYPZaB1DnBw6EJl7Wok+ipzJjGRqATk0e87TgM1mcRVO1NbUqj0DACDm9stLiDmJbq0bT0CtizVaZxNwv3xDH8tC09YPFW7DZBTblEwJ3DcBwCtJMTajQvNpIa8YX+yRBPIHX8JKviDp/kcCNiirUmvEPaHA7CJCpuu9zYNF5EaNfLm8g6cbRwBjgryL9SYMawY3TsXNXdaKTI/iAW1dXCoDm/PE4GMLtkGVqNvNzMqzMPH1DyeMhydh5rQp1Gu0Ouw/Lf0U7GXUvcOEU24zyc74BsfEKpQxU2nDhaQXS3QguILpc3s09O6ZWpfIqeiIpyTLcQbk4snthp3xKyqVdg/oucdgcyp2RJgBpZAjgpe1XKF9iBic0u3Zn++mCPgFq2atjaHQROwrHfepEgAtiP6cROgzdqToIUtI1n5gOaN73Bp/IwAjqVZUa6ITWzAnM5TxSraBIlSSgVELPtV4ho7HaOk+rPP1uQ+CdYPSTicTBGjjmeOEZNHDXes7VeQmoVR8tAZp0pJylDTtQKHJxGSYAlCKkATgok/4qBz6YOoVStdwcrYKcCktgxDY303B1NxDgZBBLXDiCF1/k5507ZZiG1vt2bcXZqfniHc3AniFmFoOqgrWIRv5rfnL2mnslxeWt326AH+hqn1HjCSeAkh34STwC6Nlmq0s6RxN3Ay0827Cvma0XZGYy56LXuHy3t1hIDKpcwepUlzI3A6tHAGOCf5y/ybfRVC+G6VGlh3iS3qNR8VoscCJBBG8GQvMrg869jtMMtbPQPOWI5sP4wMuoAG8rtKFkDgKllqhwIkFrtRzGRHwWLMp2vDaRCy23o9mVZh+80QfDQ9IWhZrSyp3HB3D1hzbqksoxbZWdZqhMfZvJc1xnC1zoxseRoCQHA75Vy6LNkHuzJk4vace87lsHALTISAJ48mwllEIVQIQkQBErPq3U3WmTTO4ZsPOmcvCFolCWDKdaq1LvsxN9pkuHVp7bfFwVmy3nTqDI84zA5xmOoCtqrabup1DLmDF7Q7LvzCCpqxVSvZqjanpKUPY4guaCJDmjDiaTkcsokKX+aADtjD94PaT0wlv9ytWSyimIbJznMyfFLWtbGkBzoJEgQSYGpgDTimtCp/Oae8fnp/7p+CjNsLnBzC6MsWHE4QNe8AxvOTyT7dbXNcGspl0iQ8NLhOwZZdSVELJWqGXuwDdk5w5DujwKzui3WvENaJz4nIcMwMzEd0FVAKtXg3YSIb0Zq78R6K9RsTW5xid7Ts3eJ+SsrWrexVs1ha3PV3tHXpu6K0UBU72traNJz3ODQASXHRrQJc48AAT4K9IhrXkQ4htMuAMTIzjX4yheA3pflstFV9alVfSpvPYYCRhYOyzqQATxJQpr7GS3angZKIHVPBWg9IXJpKCVFSBOTAnAqBzUolNAThtKB0pZTWnJKNFA8OyzhR1LOCnfBOA0zQY9quvPLLlon3TetrsTsVnquYJkgGWH7zDkTlrC1n68E11AELc/JflNO08m/PPMMt1LLQ1GZj8TDn17XJeh3fWslsbjstZpOvZOYPFurTwyK+eLRdoMkjqFSpUqtJ2Oi9zXDRzSWvHgrrHI5j6i9PaKXfHpW7/WHXXxlWrNeNN+Qdhd7Lsj0OhXhvk354LVQhlqaK7BlJ7NUDmMj4DmvTLk8q7uvED0dQMqn+m+GVJ4bHdJWbjlibldiRCQrNFmrUv9N2JvsPz8N3Qp9K9WzFRppnjmzx1Cm1XwhK0yJBBB0IMjxCFUIhCVAgQUIKAVe0WOm8gvY1xboSNJ1/RWEIBCEIBCEBASvI/O35QGoW2Skc6kF/CkHZAx7bhPJo3r0LyqvhlmoPe8wA0l2/CN3Ekho4uXhFirOrVKlpq9+q4n7o0a0cAAAOSluufStClZwABJyGzRIm4xvKFx5ac4dUIQvQwUJQckqFAqUHJCEU/VLKVCyAD63JRqhCB8JGoQoHESU6ChCBWkhIaAchCiqdtsAPej5+KzK11EZtPQoQumOdiWOh8nPOTb7HDDU9NTH9OrLoHuv7zfGOC9X8lvOZY7cW0qjXUqzsgxwL2OMZ4ajR+oCVC7ZYzW2ZXWuuwtM0XuYd2rUz+aOpmK7PxMjP8AD/whC8946aaFKoHtDmGW78x8CnIQtTpAhIhAqEiEAlSIQIhxgHghCDw7zoX6bTaW2VpIaIqVNk5fZt5AHEeLuCyaTYAGwJELGXUah/pEIQsaV//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pic>
        <p:nvPicPr>
          <p:cNvPr id="80899" name="Picture 6" descr="C:\Users\ceyhune.mammadova\Desktop\184e24b.jpg"/>
          <p:cNvPicPr>
            <a:picLocks noChangeAspect="1" noChangeArrowheads="1"/>
          </p:cNvPicPr>
          <p:nvPr/>
        </p:nvPicPr>
        <p:blipFill>
          <a:blip r:embed="rId2" cstate="print"/>
          <a:srcRect/>
          <a:stretch>
            <a:fillRect/>
          </a:stretch>
        </p:blipFill>
        <p:spPr bwMode="auto">
          <a:xfrm>
            <a:off x="179388" y="188913"/>
            <a:ext cx="8713787" cy="6480175"/>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Прямоугольник 2">
            <a:extLst>
              <a:ext uri="{FF2B5EF4-FFF2-40B4-BE49-F238E27FC236}">
                <a16:creationId xmlns:a16="http://schemas.microsoft.com/office/drawing/2014/main" id="{CDFD5665-EF55-426A-BADB-32A917D57D33}"/>
              </a:ext>
            </a:extLst>
          </p:cNvPr>
          <p:cNvSpPr>
            <a:spLocks noChangeArrowheads="1"/>
          </p:cNvSpPr>
          <p:nvPr/>
        </p:nvSpPr>
        <p:spPr bwMode="auto">
          <a:xfrm>
            <a:off x="80847" y="888187"/>
            <a:ext cx="4491153"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342900" marR="0" lvl="0" indent="-342900"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en-US" alt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According to the forecast of the World Resource Institute, in 2025, Azerbaijan will be among the countries with the lowest </a:t>
            </a:r>
            <a:r>
              <a:rPr kumimoji="0" lang="az-Latn-AZ" alt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local</a:t>
            </a:r>
            <a:r>
              <a:rPr kumimoji="0" lang="en-US" alt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water resources (972 m</a:t>
            </a:r>
            <a:r>
              <a:rPr kumimoji="0" lang="en-US" altLang="en-US" b="0" i="0" u="none" strike="noStrike" kern="1200" cap="none" spc="0" normalizeH="0" baseline="30000" noProof="0" dirty="0">
                <a:ln>
                  <a:noFill/>
                </a:ln>
                <a:solidFill>
                  <a:prstClr val="black"/>
                </a:solidFill>
                <a:effectLst/>
                <a:uLnTx/>
                <a:uFillTx/>
                <a:latin typeface="Times New Roman" panose="02020603050405020304" pitchFamily="18" charset="0"/>
                <a:ea typeface="+mn-ea"/>
                <a:cs typeface="+mn-cs"/>
              </a:rPr>
              <a:t>3</a:t>
            </a:r>
            <a:r>
              <a:rPr kumimoji="0" lang="en-US" alt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/year) per capita. </a:t>
            </a:r>
            <a:endParaRPr kumimoji="0" lang="az-Latn-AZ" alt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defTabSz="914400" rtl="0" eaLnBrk="0" fontAlgn="base" latinLnBrk="0" hangingPunct="0">
              <a:lnSpc>
                <a:spcPct val="100000"/>
              </a:lnSpc>
              <a:spcBef>
                <a:spcPct val="0"/>
              </a:spcBef>
              <a:spcAft>
                <a:spcPct val="0"/>
              </a:spcAft>
              <a:buClrTx/>
              <a:buSzTx/>
              <a:tabLst/>
              <a:defRPr/>
            </a:pPr>
            <a:endParaRPr kumimoji="0" lang="az-Latn-AZ" alt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342900" marR="0" lvl="0" indent="-342900"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en-US" alt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On the other hand, most of surface water resources (66.7%) accounts for the transboundary rivers and these waters become contaminated in the </a:t>
            </a:r>
            <a:r>
              <a:rPr kumimoji="0" lang="en-US" altLang="en-US"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neighbouring</a:t>
            </a:r>
            <a:r>
              <a:rPr kumimoji="0" lang="en-US" alt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countries, particularly in Armenia and Georgia and flow into the territory of Azerbaijan.</a:t>
            </a:r>
            <a:endParaRPr kumimoji="0" lang="ru-RU" alt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16387" name="Picture 4" descr="D:\2018-Doktorantura şöbəsi\Rəşail.mlm\Gürcüstan\file1313430088117.jpg">
            <a:extLst>
              <a:ext uri="{FF2B5EF4-FFF2-40B4-BE49-F238E27FC236}">
                <a16:creationId xmlns:a16="http://schemas.microsoft.com/office/drawing/2014/main" id="{9DBA382F-0BB6-4242-B243-194469E4CC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692150"/>
            <a:ext cx="4275137" cy="292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6" descr="Image result for ÅÉmkirÃ§ay su anbarÄ±">
            <a:extLst>
              <a:ext uri="{FF2B5EF4-FFF2-40B4-BE49-F238E27FC236}">
                <a16:creationId xmlns:a16="http://schemas.microsoft.com/office/drawing/2014/main" id="{4CBBC4E1-5768-473F-8BF3-19DF4DDE79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9950" y="4005263"/>
            <a:ext cx="431165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Рисунок 13" descr="logo">
            <a:extLst>
              <a:ext uri="{FF2B5EF4-FFF2-40B4-BE49-F238E27FC236}">
                <a16:creationId xmlns:a16="http://schemas.microsoft.com/office/drawing/2014/main" id="{67C7FBB4-C207-4181-BBC8-4B2087A624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3263" y="6335713"/>
            <a:ext cx="19653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Заголовок 1">
            <a:extLst>
              <a:ext uri="{FF2B5EF4-FFF2-40B4-BE49-F238E27FC236}">
                <a16:creationId xmlns:a16="http://schemas.microsoft.com/office/drawing/2014/main" id="{1323A3E7-6820-42E3-AD68-E9CB1829C6DD}"/>
              </a:ext>
            </a:extLst>
          </p:cNvPr>
          <p:cNvSpPr txBox="1">
            <a:spLocks/>
          </p:cNvSpPr>
          <p:nvPr/>
        </p:nvSpPr>
        <p:spPr>
          <a:xfrm>
            <a:off x="-1116632" y="188912"/>
            <a:ext cx="8534400" cy="758825"/>
          </a:xfrm>
          <a:prstGeom prst="rect">
            <a:avLst/>
          </a:prstGeom>
        </p:spPr>
        <p:txBody>
          <a:bodyPr>
            <a:normAutofit fontScale="82500" lnSpcReduction="20000"/>
          </a:bodyPr>
          <a:lstStyle>
            <a:lvl1pPr algn="ctr" rtl="0" eaLnBrk="0" fontAlgn="base" hangingPunct="0">
              <a:spcBef>
                <a:spcPct val="0"/>
              </a:spcBef>
              <a:spcAft>
                <a:spcPct val="0"/>
              </a:spcAft>
              <a:defRPr sz="3300" kern="1200">
                <a:solidFill>
                  <a:srgbClr val="7B9899"/>
                </a:solidFill>
                <a:latin typeface="+mj-lt"/>
                <a:ea typeface="+mj-ea"/>
                <a:cs typeface="+mj-cs"/>
              </a:defRPr>
            </a:lvl1pPr>
            <a:lvl2pPr algn="ctr" rtl="0" eaLnBrk="0" fontAlgn="base" hangingPunct="0">
              <a:spcBef>
                <a:spcPct val="0"/>
              </a:spcBef>
              <a:spcAft>
                <a:spcPct val="0"/>
              </a:spcAft>
              <a:defRPr sz="3300">
                <a:solidFill>
                  <a:srgbClr val="7B9899"/>
                </a:solidFill>
                <a:latin typeface="Georgia" pitchFamily="18" charset="0"/>
              </a:defRPr>
            </a:lvl2pPr>
            <a:lvl3pPr algn="ctr" rtl="0" eaLnBrk="0" fontAlgn="base" hangingPunct="0">
              <a:spcBef>
                <a:spcPct val="0"/>
              </a:spcBef>
              <a:spcAft>
                <a:spcPct val="0"/>
              </a:spcAft>
              <a:defRPr sz="3300">
                <a:solidFill>
                  <a:srgbClr val="7B9899"/>
                </a:solidFill>
                <a:latin typeface="Georgia" pitchFamily="18" charset="0"/>
              </a:defRPr>
            </a:lvl3pPr>
            <a:lvl4pPr algn="ctr" rtl="0" eaLnBrk="0" fontAlgn="base" hangingPunct="0">
              <a:spcBef>
                <a:spcPct val="0"/>
              </a:spcBef>
              <a:spcAft>
                <a:spcPct val="0"/>
              </a:spcAft>
              <a:defRPr sz="3300">
                <a:solidFill>
                  <a:srgbClr val="7B9899"/>
                </a:solidFill>
                <a:latin typeface="Georgia" pitchFamily="18" charset="0"/>
              </a:defRPr>
            </a:lvl4pPr>
            <a:lvl5pPr algn="ctr" rtl="0" eaLnBrk="0" fontAlgn="base" hangingPunct="0">
              <a:spcBef>
                <a:spcPct val="0"/>
              </a:spcBef>
              <a:spcAft>
                <a:spcPct val="0"/>
              </a:spcAft>
              <a:defRPr sz="3300">
                <a:solidFill>
                  <a:srgbClr val="7B9899"/>
                </a:solidFill>
                <a:latin typeface="Georgia" pitchFamily="18" charset="0"/>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r>
              <a:rPr lang="en-GB" altLang="en-US" b="1">
                <a:solidFill>
                  <a:schemeClr val="tx1"/>
                </a:solidFill>
                <a:latin typeface="Times New Roman" panose="02020603050405020304" pitchFamily="18" charset="0"/>
                <a:cs typeface="Times New Roman" panose="02020603050405020304" pitchFamily="18" charset="0"/>
              </a:rPr>
              <a:t>WATER PROBLEMS</a:t>
            </a:r>
            <a:br>
              <a:rPr lang="ru-RU" altLang="en-US">
                <a:solidFill>
                  <a:schemeClr val="tx1"/>
                </a:solidFill>
                <a:latin typeface="Times New Roman" panose="02020603050405020304" pitchFamily="18" charset="0"/>
                <a:cs typeface="Times New Roman" panose="02020603050405020304" pitchFamily="18" charset="0"/>
              </a:rPr>
            </a:br>
            <a:endParaRPr lang="ru-RU" altLang="en-US"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p:cNvSpPr>
            <a:spLocks noGrp="1"/>
          </p:cNvSpPr>
          <p:nvPr>
            <p:ph type="title"/>
          </p:nvPr>
        </p:nvSpPr>
        <p:spPr>
          <a:xfrm rot="10800000" flipV="1">
            <a:off x="0" y="187831"/>
            <a:ext cx="9144000" cy="792088"/>
          </a:xfrm>
        </p:spPr>
        <p:txBody>
          <a:bodyPr>
            <a:noAutofit/>
          </a:bodyPr>
          <a:lstStyle/>
          <a:p>
            <a:pPr algn="ctr" eaLnBrk="1" fontAlgn="auto" hangingPunct="1">
              <a:spcAft>
                <a:spcPts val="0"/>
              </a:spcAft>
              <a:defRPr/>
            </a:pPr>
            <a:r>
              <a:rPr lang="az-Latn-AZ" sz="3600" b="1" dirty="0">
                <a:solidFill>
                  <a:schemeClr val="tx1"/>
                </a:solidFill>
                <a:latin typeface="Times New Roman" pitchFamily="18" charset="0"/>
                <a:cs typeface="Times New Roman" pitchFamily="18" charset="0"/>
              </a:rPr>
              <a:t>WATER RESOURCES OF AZERBAİJAN AND THEİR USE</a:t>
            </a:r>
            <a:endParaRPr lang="ru-RU" sz="3600" dirty="0">
              <a:solidFill>
                <a:schemeClr val="tx1"/>
              </a:solidFill>
              <a:latin typeface="Times New Roman" pitchFamily="18" charset="0"/>
              <a:cs typeface="Times New Roman" pitchFamily="18" charset="0"/>
            </a:endParaRPr>
          </a:p>
        </p:txBody>
      </p:sp>
      <p:pic>
        <p:nvPicPr>
          <p:cNvPr id="15362" name="Рисунок 13" descr="logo"/>
          <p:cNvPicPr>
            <a:picLocks noChangeAspect="1" noChangeArrowheads="1"/>
          </p:cNvPicPr>
          <p:nvPr/>
        </p:nvPicPr>
        <p:blipFill>
          <a:blip r:embed="rId2" cstate="print"/>
          <a:srcRect/>
          <a:stretch>
            <a:fillRect/>
          </a:stretch>
        </p:blipFill>
        <p:spPr bwMode="auto">
          <a:xfrm>
            <a:off x="7178675" y="6309320"/>
            <a:ext cx="1965325" cy="333375"/>
          </a:xfrm>
          <a:prstGeom prst="rect">
            <a:avLst/>
          </a:prstGeom>
          <a:noFill/>
          <a:ln w="9525">
            <a:noFill/>
            <a:miter lim="800000"/>
            <a:headEnd/>
            <a:tailEnd/>
          </a:ln>
        </p:spPr>
      </p:pic>
      <p:sp>
        <p:nvSpPr>
          <p:cNvPr id="10" name="TextBox 9"/>
          <p:cNvSpPr txBox="1"/>
          <p:nvPr/>
        </p:nvSpPr>
        <p:spPr>
          <a:xfrm>
            <a:off x="648072" y="1988840"/>
            <a:ext cx="3240360" cy="1021556"/>
          </a:xfrm>
          <a:prstGeom prst="roundRect">
            <a:avLst/>
          </a:prstGeom>
          <a:solidFill>
            <a:schemeClr val="bg1">
              <a:lumMod val="85000"/>
            </a:schemeClr>
          </a:solidFill>
          <a:ln>
            <a:solidFill>
              <a:schemeClr val="tx1">
                <a:lumMod val="95000"/>
                <a:lumOff val="5000"/>
              </a:schemeClr>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az-Latn-AZ" b="1" dirty="0">
                <a:solidFill>
                  <a:schemeClr val="tx1"/>
                </a:solidFill>
                <a:latin typeface="Times New Roman" pitchFamily="18" charset="0"/>
                <a:cs typeface="Times New Roman" pitchFamily="18" charset="0"/>
              </a:rPr>
              <a:t>Average annual volume </a:t>
            </a:r>
            <a:r>
              <a:rPr lang="en-US" b="1" dirty="0">
                <a:solidFill>
                  <a:schemeClr val="tx1"/>
                </a:solidFill>
                <a:latin typeface="Times New Roman" pitchFamily="18" charset="0"/>
                <a:cs typeface="Times New Roman" pitchFamily="18" charset="0"/>
              </a:rPr>
              <a:t>of water resources of Azerbaijan</a:t>
            </a:r>
            <a:endParaRPr lang="az-Latn-AZ" b="1" dirty="0">
              <a:solidFill>
                <a:schemeClr val="tx1"/>
              </a:solidFill>
              <a:latin typeface="Times New Roman" pitchFamily="18" charset="0"/>
              <a:cs typeface="Times New Roman" pitchFamily="18" charset="0"/>
            </a:endParaRPr>
          </a:p>
          <a:p>
            <a:pPr algn="ctr"/>
            <a:r>
              <a:rPr lang="az-Latn-AZ" b="1" dirty="0">
                <a:solidFill>
                  <a:schemeClr val="tx1"/>
                </a:solidFill>
                <a:latin typeface="Times New Roman" pitchFamily="18" charset="0"/>
                <a:cs typeface="Times New Roman" pitchFamily="18" charset="0"/>
              </a:rPr>
              <a:t>3</a:t>
            </a:r>
            <a:r>
              <a:rPr lang="en-US" b="1" dirty="0">
                <a:solidFill>
                  <a:schemeClr val="tx1"/>
                </a:solidFill>
                <a:latin typeface="Times New Roman" pitchFamily="18" charset="0"/>
                <a:cs typeface="Times New Roman" pitchFamily="18" charset="0"/>
              </a:rPr>
              <a:t>5</a:t>
            </a:r>
            <a:r>
              <a:rPr lang="ru-RU" b="1" dirty="0">
                <a:solidFill>
                  <a:schemeClr val="tx1"/>
                </a:solidFill>
                <a:latin typeface="Times New Roman" pitchFamily="18" charset="0"/>
                <a:cs typeface="Times New Roman" pitchFamily="18" charset="0"/>
              </a:rPr>
              <a:t>,3</a:t>
            </a:r>
            <a:r>
              <a:rPr lang="az-Latn-AZ" b="1" dirty="0">
                <a:solidFill>
                  <a:schemeClr val="tx1"/>
                </a:solidFill>
                <a:latin typeface="Times New Roman" pitchFamily="18" charset="0"/>
                <a:cs typeface="Times New Roman" pitchFamily="18" charset="0"/>
              </a:rPr>
              <a:t> </a:t>
            </a:r>
            <a:r>
              <a:rPr lang="en-GB" b="1" dirty="0">
                <a:solidFill>
                  <a:schemeClr val="tx1"/>
                </a:solidFill>
                <a:latin typeface="Times New Roman" pitchFamily="18" charset="0"/>
                <a:cs typeface="Times New Roman" pitchFamily="18" charset="0"/>
              </a:rPr>
              <a:t>bln</a:t>
            </a:r>
            <a:r>
              <a:rPr lang="az-Latn-AZ" b="1" dirty="0">
                <a:solidFill>
                  <a:schemeClr val="tx1"/>
                </a:solidFill>
                <a:latin typeface="Times New Roman" pitchFamily="18" charset="0"/>
                <a:cs typeface="Times New Roman" pitchFamily="18" charset="0"/>
              </a:rPr>
              <a:t>.m</a:t>
            </a:r>
            <a:r>
              <a:rPr lang="az-Latn-AZ" b="1" baseline="30000" dirty="0">
                <a:solidFill>
                  <a:schemeClr val="tx1"/>
                </a:solidFill>
                <a:latin typeface="Times New Roman" pitchFamily="18" charset="0"/>
                <a:cs typeface="Times New Roman" pitchFamily="18" charset="0"/>
              </a:rPr>
              <a:t>3</a:t>
            </a:r>
            <a:endParaRPr lang="ru-RU" dirty="0">
              <a:solidFill>
                <a:schemeClr val="tx1"/>
              </a:solidFill>
              <a:latin typeface="Times New Roman" pitchFamily="18" charset="0"/>
              <a:cs typeface="Times New Roman" pitchFamily="18" charset="0"/>
            </a:endParaRPr>
          </a:p>
        </p:txBody>
      </p:sp>
      <p:cxnSp>
        <p:nvCxnSpPr>
          <p:cNvPr id="12" name="Прямая со стрелкой 11"/>
          <p:cNvCxnSpPr>
            <a:stCxn id="10" idx="2"/>
            <a:endCxn id="18" idx="0"/>
          </p:cNvCxnSpPr>
          <p:nvPr/>
        </p:nvCxnSpPr>
        <p:spPr>
          <a:xfrm>
            <a:off x="2268252" y="3010396"/>
            <a:ext cx="1565412" cy="850652"/>
          </a:xfrm>
          <a:prstGeom prst="straightConnector1">
            <a:avLst/>
          </a:prstGeom>
          <a:ln>
            <a:solidFill>
              <a:schemeClr val="tx1">
                <a:lumMod val="95000"/>
                <a:lumOff val="5000"/>
              </a:schemeClr>
            </a:solidFill>
            <a:tailEnd type="arrow"/>
          </a:ln>
        </p:spPr>
        <p:style>
          <a:lnRef idx="3">
            <a:schemeClr val="accent1"/>
          </a:lnRef>
          <a:fillRef idx="0">
            <a:schemeClr val="accent1"/>
          </a:fillRef>
          <a:effectRef idx="2">
            <a:schemeClr val="accent1"/>
          </a:effectRef>
          <a:fontRef idx="minor">
            <a:schemeClr val="tx1"/>
          </a:fontRef>
        </p:style>
      </p:cxnSp>
      <p:cxnSp>
        <p:nvCxnSpPr>
          <p:cNvPr id="15" name="Прямая со стрелкой 14"/>
          <p:cNvCxnSpPr>
            <a:stCxn id="10" idx="2"/>
            <a:endCxn id="17" idx="0"/>
          </p:cNvCxnSpPr>
          <p:nvPr/>
        </p:nvCxnSpPr>
        <p:spPr>
          <a:xfrm flipH="1">
            <a:off x="1025352" y="3010396"/>
            <a:ext cx="1242900" cy="850652"/>
          </a:xfrm>
          <a:prstGeom prst="straightConnector1">
            <a:avLst/>
          </a:prstGeom>
          <a:ln>
            <a:solidFill>
              <a:schemeClr val="tx1">
                <a:lumMod val="95000"/>
                <a:lumOff val="5000"/>
              </a:schemeClr>
            </a:solidFill>
            <a:tailEnd type="arrow"/>
          </a:ln>
        </p:spPr>
        <p:style>
          <a:lnRef idx="3">
            <a:schemeClr val="accent1"/>
          </a:lnRef>
          <a:fillRef idx="0">
            <a:schemeClr val="accent1"/>
          </a:fillRef>
          <a:effectRef idx="2">
            <a:schemeClr val="accent1"/>
          </a:effectRef>
          <a:fontRef idx="minor">
            <a:schemeClr val="tx1"/>
          </a:fontRef>
        </p:style>
      </p:cxnSp>
      <p:sp>
        <p:nvSpPr>
          <p:cNvPr id="17" name="TextBox 16"/>
          <p:cNvSpPr txBox="1"/>
          <p:nvPr/>
        </p:nvSpPr>
        <p:spPr>
          <a:xfrm>
            <a:off x="215008" y="3861048"/>
            <a:ext cx="1620688" cy="715089"/>
          </a:xfrm>
          <a:prstGeom prst="roundRect">
            <a:avLst/>
          </a:prstGeom>
          <a:solidFill>
            <a:schemeClr val="accent4">
              <a:lumMod val="60000"/>
              <a:lumOff val="40000"/>
            </a:schemeClr>
          </a:solidFill>
          <a:ln>
            <a:solidFill>
              <a:schemeClr val="tx1">
                <a:lumMod val="95000"/>
                <a:lumOff val="5000"/>
              </a:schemeClr>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b="1" dirty="0">
                <a:solidFill>
                  <a:schemeClr val="tx1"/>
                </a:solidFill>
                <a:latin typeface="Times New Roman" pitchFamily="18" charset="0"/>
                <a:cs typeface="Times New Roman" pitchFamily="18" charset="0"/>
              </a:rPr>
              <a:t>Surface water</a:t>
            </a:r>
            <a:endParaRPr lang="az-Latn-AZ" b="1" dirty="0">
              <a:solidFill>
                <a:schemeClr val="tx1"/>
              </a:solidFill>
              <a:latin typeface="Times New Roman" pitchFamily="18" charset="0"/>
              <a:cs typeface="Times New Roman" pitchFamily="18" charset="0"/>
            </a:endParaRPr>
          </a:p>
          <a:p>
            <a:pPr algn="ctr"/>
            <a:r>
              <a:rPr lang="ru-RU" b="1" dirty="0">
                <a:solidFill>
                  <a:schemeClr val="tx1"/>
                </a:solidFill>
                <a:latin typeface="Times New Roman" pitchFamily="18" charset="0"/>
                <a:cs typeface="Times New Roman" pitchFamily="18" charset="0"/>
              </a:rPr>
              <a:t>30,9</a:t>
            </a:r>
            <a:r>
              <a:rPr lang="az-Latn-AZ" b="1" dirty="0">
                <a:solidFill>
                  <a:schemeClr val="tx1"/>
                </a:solidFill>
                <a:latin typeface="Times New Roman" pitchFamily="18" charset="0"/>
                <a:cs typeface="Times New Roman" pitchFamily="18" charset="0"/>
              </a:rPr>
              <a:t> </a:t>
            </a:r>
            <a:r>
              <a:rPr lang="en-GB" b="1" dirty="0">
                <a:solidFill>
                  <a:schemeClr val="tx1"/>
                </a:solidFill>
                <a:latin typeface="Times New Roman" pitchFamily="18" charset="0"/>
                <a:cs typeface="Times New Roman" pitchFamily="18" charset="0"/>
              </a:rPr>
              <a:t>bln</a:t>
            </a:r>
            <a:r>
              <a:rPr lang="az-Latn-AZ" b="1" dirty="0">
                <a:solidFill>
                  <a:schemeClr val="tx1"/>
                </a:solidFill>
                <a:latin typeface="Times New Roman" pitchFamily="18" charset="0"/>
                <a:cs typeface="Times New Roman" pitchFamily="18" charset="0"/>
              </a:rPr>
              <a:t>.m</a:t>
            </a:r>
            <a:r>
              <a:rPr lang="az-Latn-AZ" b="1" baseline="30000" dirty="0">
                <a:solidFill>
                  <a:schemeClr val="tx1"/>
                </a:solidFill>
                <a:latin typeface="Times New Roman" pitchFamily="18" charset="0"/>
                <a:cs typeface="Times New Roman" pitchFamily="18" charset="0"/>
              </a:rPr>
              <a:t>3</a:t>
            </a:r>
            <a:endParaRPr lang="ru-RU" dirty="0">
              <a:solidFill>
                <a:schemeClr val="tx1"/>
              </a:solidFill>
              <a:latin typeface="Times New Roman" pitchFamily="18" charset="0"/>
              <a:cs typeface="Times New Roman" pitchFamily="18" charset="0"/>
            </a:endParaRPr>
          </a:p>
        </p:txBody>
      </p:sp>
      <p:sp>
        <p:nvSpPr>
          <p:cNvPr id="18" name="TextBox 17"/>
          <p:cNvSpPr txBox="1"/>
          <p:nvPr/>
        </p:nvSpPr>
        <p:spPr>
          <a:xfrm>
            <a:off x="2987824" y="3861048"/>
            <a:ext cx="1691680" cy="715089"/>
          </a:xfrm>
          <a:prstGeom prst="roundRect">
            <a:avLst/>
          </a:prstGeom>
          <a:solidFill>
            <a:schemeClr val="accent1">
              <a:lumMod val="40000"/>
              <a:lumOff val="60000"/>
            </a:schemeClr>
          </a:solidFill>
          <a:ln>
            <a:solidFill>
              <a:schemeClr val="tx1">
                <a:lumMod val="95000"/>
                <a:lumOff val="5000"/>
              </a:schemeClr>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b="1" dirty="0">
                <a:solidFill>
                  <a:schemeClr val="tx1"/>
                </a:solidFill>
                <a:latin typeface="Times New Roman" pitchFamily="18" charset="0"/>
                <a:cs typeface="Times New Roman" pitchFamily="18" charset="0"/>
              </a:rPr>
              <a:t>Ground water</a:t>
            </a:r>
            <a:endParaRPr lang="az-Latn-AZ" b="1" dirty="0">
              <a:solidFill>
                <a:schemeClr val="tx1"/>
              </a:solidFill>
              <a:latin typeface="Times New Roman" pitchFamily="18" charset="0"/>
              <a:cs typeface="Times New Roman" pitchFamily="18" charset="0"/>
            </a:endParaRPr>
          </a:p>
          <a:p>
            <a:pPr algn="ctr"/>
            <a:r>
              <a:rPr lang="ru-RU" b="1" dirty="0">
                <a:solidFill>
                  <a:schemeClr val="tx1"/>
                </a:solidFill>
                <a:latin typeface="Times New Roman" pitchFamily="18" charset="0"/>
                <a:cs typeface="Times New Roman" pitchFamily="18" charset="0"/>
              </a:rPr>
              <a:t>4,38</a:t>
            </a:r>
            <a:r>
              <a:rPr lang="az-Latn-AZ" b="1" dirty="0">
                <a:solidFill>
                  <a:schemeClr val="tx1"/>
                </a:solidFill>
                <a:latin typeface="Times New Roman" pitchFamily="18" charset="0"/>
                <a:cs typeface="Times New Roman" pitchFamily="18" charset="0"/>
              </a:rPr>
              <a:t> </a:t>
            </a:r>
            <a:r>
              <a:rPr lang="en-GB" b="1" dirty="0">
                <a:solidFill>
                  <a:schemeClr val="tx1"/>
                </a:solidFill>
                <a:latin typeface="Times New Roman" pitchFamily="18" charset="0"/>
                <a:cs typeface="Times New Roman" pitchFamily="18" charset="0"/>
              </a:rPr>
              <a:t>bln</a:t>
            </a:r>
            <a:r>
              <a:rPr lang="az-Latn-AZ" b="1" dirty="0">
                <a:solidFill>
                  <a:schemeClr val="tx1"/>
                </a:solidFill>
                <a:latin typeface="Times New Roman" pitchFamily="18" charset="0"/>
                <a:cs typeface="Times New Roman" pitchFamily="18" charset="0"/>
              </a:rPr>
              <a:t>.m</a:t>
            </a:r>
            <a:r>
              <a:rPr lang="az-Latn-AZ" b="1" baseline="30000" dirty="0">
                <a:solidFill>
                  <a:schemeClr val="tx1"/>
                </a:solidFill>
                <a:latin typeface="Times New Roman" pitchFamily="18" charset="0"/>
                <a:cs typeface="Times New Roman" pitchFamily="18" charset="0"/>
              </a:rPr>
              <a:t>3</a:t>
            </a:r>
            <a:endParaRPr lang="ru-RU" dirty="0">
              <a:solidFill>
                <a:schemeClr val="tx1"/>
              </a:solidFill>
              <a:latin typeface="Times New Roman" pitchFamily="18" charset="0"/>
              <a:cs typeface="Times New Roman" pitchFamily="18" charset="0"/>
            </a:endParaRPr>
          </a:p>
        </p:txBody>
      </p:sp>
      <p:sp>
        <p:nvSpPr>
          <p:cNvPr id="19" name="TextBox 18"/>
          <p:cNvSpPr txBox="1"/>
          <p:nvPr/>
        </p:nvSpPr>
        <p:spPr>
          <a:xfrm>
            <a:off x="2123728" y="5373216"/>
            <a:ext cx="4932040" cy="408623"/>
          </a:xfrm>
          <a:prstGeom prst="roundRect">
            <a:avLst/>
          </a:prstGeom>
          <a:solidFill>
            <a:schemeClr val="accent5">
              <a:lumMod val="60000"/>
              <a:lumOff val="40000"/>
            </a:schemeClr>
          </a:solidFill>
          <a:ln>
            <a:solidFill>
              <a:schemeClr val="tx1">
                <a:lumMod val="95000"/>
                <a:lumOff val="5000"/>
              </a:schemeClr>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az-Latn-AZ" b="1" dirty="0">
                <a:solidFill>
                  <a:schemeClr val="tx1"/>
                </a:solidFill>
                <a:latin typeface="Times New Roman" pitchFamily="18" charset="0"/>
                <a:cs typeface="Times New Roman" pitchFamily="18" charset="0"/>
              </a:rPr>
              <a:t>Trans</a:t>
            </a:r>
            <a:r>
              <a:rPr lang="en-US" b="1" dirty="0">
                <a:solidFill>
                  <a:schemeClr val="tx1"/>
                </a:solidFill>
                <a:latin typeface="Times New Roman" pitchFamily="18" charset="0"/>
                <a:cs typeface="Times New Roman" pitchFamily="18" charset="0"/>
              </a:rPr>
              <a:t>boundary water resources</a:t>
            </a:r>
            <a:r>
              <a:rPr lang="az-Latn-AZ" b="1" dirty="0">
                <a:solidFill>
                  <a:schemeClr val="tx1"/>
                </a:solidFill>
                <a:latin typeface="Times New Roman" pitchFamily="18" charset="0"/>
                <a:cs typeface="Times New Roman" pitchFamily="18" charset="0"/>
              </a:rPr>
              <a:t>-</a:t>
            </a:r>
            <a:r>
              <a:rPr lang="en-US" b="1" dirty="0">
                <a:solidFill>
                  <a:schemeClr val="tx1"/>
                </a:solidFill>
                <a:latin typeface="Times New Roman" pitchFamily="18" charset="0"/>
                <a:cs typeface="Times New Roman" pitchFamily="18" charset="0"/>
              </a:rPr>
              <a:t> </a:t>
            </a:r>
            <a:r>
              <a:rPr lang="az-Latn-AZ" b="1" dirty="0">
                <a:solidFill>
                  <a:schemeClr val="tx1"/>
                </a:solidFill>
                <a:latin typeface="Times New Roman" pitchFamily="18" charset="0"/>
                <a:cs typeface="Times New Roman" pitchFamily="18" charset="0"/>
              </a:rPr>
              <a:t>21 </a:t>
            </a:r>
            <a:r>
              <a:rPr lang="en-GB" b="1" dirty="0">
                <a:solidFill>
                  <a:schemeClr val="tx1"/>
                </a:solidFill>
                <a:latin typeface="Times New Roman" pitchFamily="18" charset="0"/>
                <a:cs typeface="Times New Roman" pitchFamily="18" charset="0"/>
              </a:rPr>
              <a:t>bln</a:t>
            </a:r>
            <a:r>
              <a:rPr lang="az-Latn-AZ" b="1" dirty="0">
                <a:solidFill>
                  <a:schemeClr val="tx1"/>
                </a:solidFill>
                <a:latin typeface="Times New Roman" pitchFamily="18" charset="0"/>
                <a:cs typeface="Times New Roman" pitchFamily="18" charset="0"/>
              </a:rPr>
              <a:t>.m</a:t>
            </a:r>
            <a:r>
              <a:rPr lang="az-Latn-AZ" b="1" baseline="30000" dirty="0">
                <a:solidFill>
                  <a:schemeClr val="tx1"/>
                </a:solidFill>
                <a:latin typeface="Times New Roman" pitchFamily="18" charset="0"/>
                <a:cs typeface="Times New Roman" pitchFamily="18" charset="0"/>
              </a:rPr>
              <a:t>3</a:t>
            </a:r>
            <a:r>
              <a:rPr lang="az-Latn-AZ" b="1" dirty="0">
                <a:solidFill>
                  <a:schemeClr val="tx1"/>
                </a:solidFill>
                <a:latin typeface="Times New Roman" pitchFamily="18" charset="0"/>
                <a:cs typeface="Times New Roman" pitchFamily="18" charset="0"/>
              </a:rPr>
              <a:t>  </a:t>
            </a:r>
            <a:endParaRPr lang="ru-RU" dirty="0">
              <a:solidFill>
                <a:schemeClr val="tx1"/>
              </a:solidFill>
              <a:latin typeface="Times New Roman" pitchFamily="18" charset="0"/>
              <a:cs typeface="Times New Roman" pitchFamily="18" charset="0"/>
            </a:endParaRPr>
          </a:p>
        </p:txBody>
      </p:sp>
      <p:sp>
        <p:nvSpPr>
          <p:cNvPr id="20" name="TextBox 19"/>
          <p:cNvSpPr txBox="1"/>
          <p:nvPr/>
        </p:nvSpPr>
        <p:spPr>
          <a:xfrm>
            <a:off x="5796136" y="1988840"/>
            <a:ext cx="2376264" cy="715089"/>
          </a:xfrm>
          <a:prstGeom prst="roundRect">
            <a:avLst/>
          </a:prstGeom>
          <a:solidFill>
            <a:schemeClr val="bg1">
              <a:lumMod val="85000"/>
            </a:schemeClr>
          </a:solidFill>
          <a:ln>
            <a:solidFill>
              <a:schemeClr val="tx1">
                <a:lumMod val="95000"/>
                <a:lumOff val="5000"/>
              </a:schemeClr>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b="1" dirty="0">
                <a:solidFill>
                  <a:schemeClr val="tx1"/>
                </a:solidFill>
                <a:latin typeface="Times New Roman" pitchFamily="18" charset="0"/>
                <a:cs typeface="Times New Roman" pitchFamily="18" charset="0"/>
              </a:rPr>
              <a:t>Annual use of water resources</a:t>
            </a:r>
            <a:endParaRPr lang="ru-RU" dirty="0">
              <a:solidFill>
                <a:schemeClr val="tx1"/>
              </a:solidFill>
              <a:latin typeface="Times New Roman" pitchFamily="18" charset="0"/>
              <a:cs typeface="Times New Roman" pitchFamily="18" charset="0"/>
            </a:endParaRPr>
          </a:p>
        </p:txBody>
      </p:sp>
      <p:cxnSp>
        <p:nvCxnSpPr>
          <p:cNvPr id="27" name="Прямая со стрелкой 26"/>
          <p:cNvCxnSpPr>
            <a:stCxn id="20" idx="2"/>
            <a:endCxn id="30" idx="0"/>
          </p:cNvCxnSpPr>
          <p:nvPr/>
        </p:nvCxnSpPr>
        <p:spPr>
          <a:xfrm>
            <a:off x="6984268" y="2703929"/>
            <a:ext cx="1151620" cy="941095"/>
          </a:xfrm>
          <a:prstGeom prst="straightConnector1">
            <a:avLst/>
          </a:prstGeom>
          <a:ln>
            <a:solidFill>
              <a:schemeClr val="tx1">
                <a:lumMod val="95000"/>
                <a:lumOff val="5000"/>
              </a:schemeClr>
            </a:solidFill>
            <a:tailEnd type="arrow"/>
          </a:ln>
        </p:spPr>
        <p:style>
          <a:lnRef idx="3">
            <a:schemeClr val="accent2"/>
          </a:lnRef>
          <a:fillRef idx="0">
            <a:schemeClr val="accent2"/>
          </a:fillRef>
          <a:effectRef idx="2">
            <a:schemeClr val="accent2"/>
          </a:effectRef>
          <a:fontRef idx="minor">
            <a:schemeClr val="tx1"/>
          </a:fontRef>
        </p:style>
      </p:cxnSp>
      <p:cxnSp>
        <p:nvCxnSpPr>
          <p:cNvPr id="28" name="Прямая со стрелкой 27"/>
          <p:cNvCxnSpPr>
            <a:stCxn id="20" idx="2"/>
            <a:endCxn id="29" idx="0"/>
          </p:cNvCxnSpPr>
          <p:nvPr/>
        </p:nvCxnSpPr>
        <p:spPr>
          <a:xfrm flipH="1">
            <a:off x="6011652" y="2703929"/>
            <a:ext cx="972616" cy="941095"/>
          </a:xfrm>
          <a:prstGeom prst="straightConnector1">
            <a:avLst/>
          </a:prstGeom>
          <a:ln>
            <a:solidFill>
              <a:schemeClr val="tx1">
                <a:lumMod val="95000"/>
                <a:lumOff val="5000"/>
              </a:schemeClr>
            </a:solidFill>
            <a:tailEnd type="arrow"/>
          </a:ln>
        </p:spPr>
        <p:style>
          <a:lnRef idx="3">
            <a:schemeClr val="accent2"/>
          </a:lnRef>
          <a:fillRef idx="0">
            <a:schemeClr val="accent2"/>
          </a:fillRef>
          <a:effectRef idx="2">
            <a:schemeClr val="accent2"/>
          </a:effectRef>
          <a:fontRef idx="minor">
            <a:schemeClr val="tx1"/>
          </a:fontRef>
        </p:style>
      </p:cxnSp>
      <p:sp>
        <p:nvSpPr>
          <p:cNvPr id="29" name="TextBox 28"/>
          <p:cNvSpPr txBox="1"/>
          <p:nvPr/>
        </p:nvSpPr>
        <p:spPr>
          <a:xfrm>
            <a:off x="5111552" y="3645024"/>
            <a:ext cx="1800200" cy="1021556"/>
          </a:xfrm>
          <a:prstGeom prst="roundRect">
            <a:avLst/>
          </a:prstGeom>
          <a:solidFill>
            <a:schemeClr val="accent4">
              <a:lumMod val="60000"/>
              <a:lumOff val="40000"/>
            </a:schemeClr>
          </a:solidFill>
          <a:ln>
            <a:solidFill>
              <a:schemeClr val="tx1">
                <a:lumMod val="95000"/>
                <a:lumOff val="5000"/>
              </a:schemeClr>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b="1" dirty="0">
                <a:solidFill>
                  <a:schemeClr val="tx1"/>
                </a:solidFill>
                <a:latin typeface="Times New Roman" pitchFamily="18" charset="0"/>
                <a:cs typeface="Times New Roman" pitchFamily="18" charset="0"/>
              </a:rPr>
              <a:t>Annual use of surface water</a:t>
            </a:r>
            <a:endParaRPr lang="az-Latn-AZ" b="1" dirty="0">
              <a:solidFill>
                <a:schemeClr val="tx1"/>
              </a:solidFill>
              <a:latin typeface="Times New Roman" pitchFamily="18" charset="0"/>
              <a:cs typeface="Times New Roman" pitchFamily="18" charset="0"/>
            </a:endParaRPr>
          </a:p>
          <a:p>
            <a:pPr algn="ctr"/>
            <a:r>
              <a:rPr lang="ru-RU" b="1" dirty="0">
                <a:solidFill>
                  <a:schemeClr val="tx1"/>
                </a:solidFill>
                <a:latin typeface="Times New Roman" pitchFamily="18" charset="0"/>
                <a:cs typeface="Times New Roman" pitchFamily="18" charset="0"/>
              </a:rPr>
              <a:t>10,1</a:t>
            </a:r>
            <a:r>
              <a:rPr lang="az-Latn-AZ" b="1" dirty="0">
                <a:solidFill>
                  <a:schemeClr val="tx1"/>
                </a:solidFill>
                <a:latin typeface="Times New Roman" pitchFamily="18" charset="0"/>
                <a:cs typeface="Times New Roman" pitchFamily="18" charset="0"/>
              </a:rPr>
              <a:t> </a:t>
            </a:r>
            <a:r>
              <a:rPr lang="en-GB" b="1" dirty="0">
                <a:solidFill>
                  <a:schemeClr val="tx1"/>
                </a:solidFill>
                <a:latin typeface="Times New Roman" pitchFamily="18" charset="0"/>
                <a:cs typeface="Times New Roman" pitchFamily="18" charset="0"/>
              </a:rPr>
              <a:t>bln</a:t>
            </a:r>
            <a:r>
              <a:rPr lang="az-Latn-AZ" b="1" dirty="0">
                <a:solidFill>
                  <a:schemeClr val="tx1"/>
                </a:solidFill>
                <a:latin typeface="Times New Roman" pitchFamily="18" charset="0"/>
                <a:cs typeface="Times New Roman" pitchFamily="18" charset="0"/>
              </a:rPr>
              <a:t>.m</a:t>
            </a:r>
            <a:r>
              <a:rPr lang="az-Latn-AZ" b="1" baseline="30000" dirty="0">
                <a:solidFill>
                  <a:schemeClr val="tx1"/>
                </a:solidFill>
                <a:latin typeface="Times New Roman" pitchFamily="18" charset="0"/>
                <a:cs typeface="Times New Roman" pitchFamily="18" charset="0"/>
              </a:rPr>
              <a:t>3</a:t>
            </a:r>
            <a:endParaRPr lang="ru-RU" dirty="0">
              <a:solidFill>
                <a:schemeClr val="tx1"/>
              </a:solidFill>
              <a:latin typeface="Times New Roman" pitchFamily="18" charset="0"/>
              <a:cs typeface="Times New Roman" pitchFamily="18" charset="0"/>
            </a:endParaRPr>
          </a:p>
        </p:txBody>
      </p:sp>
      <p:sp>
        <p:nvSpPr>
          <p:cNvPr id="30" name="TextBox 29"/>
          <p:cNvSpPr txBox="1"/>
          <p:nvPr/>
        </p:nvSpPr>
        <p:spPr>
          <a:xfrm>
            <a:off x="7199784" y="3645024"/>
            <a:ext cx="1872208" cy="1021556"/>
          </a:xfrm>
          <a:prstGeom prst="roundRect">
            <a:avLst/>
          </a:prstGeom>
          <a:solidFill>
            <a:schemeClr val="accent1">
              <a:lumMod val="40000"/>
              <a:lumOff val="60000"/>
            </a:schemeClr>
          </a:solidFill>
          <a:ln>
            <a:solidFill>
              <a:schemeClr val="tx1">
                <a:lumMod val="95000"/>
                <a:lumOff val="5000"/>
              </a:schemeClr>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b="1" dirty="0">
                <a:solidFill>
                  <a:schemeClr val="tx1"/>
                </a:solidFill>
                <a:latin typeface="Times New Roman" pitchFamily="18" charset="0"/>
                <a:cs typeface="Times New Roman" pitchFamily="18" charset="0"/>
              </a:rPr>
              <a:t>Annual use of ground water</a:t>
            </a:r>
            <a:endParaRPr lang="az-Latn-AZ" b="1" dirty="0">
              <a:solidFill>
                <a:schemeClr val="tx1"/>
              </a:solidFill>
              <a:latin typeface="Times New Roman" pitchFamily="18" charset="0"/>
              <a:cs typeface="Times New Roman" pitchFamily="18" charset="0"/>
            </a:endParaRPr>
          </a:p>
          <a:p>
            <a:pPr algn="ctr"/>
            <a:r>
              <a:rPr lang="ru-RU" b="1" dirty="0">
                <a:solidFill>
                  <a:schemeClr val="tx1"/>
                </a:solidFill>
                <a:latin typeface="Times New Roman" pitchFamily="18" charset="0"/>
                <a:cs typeface="Times New Roman" pitchFamily="18" charset="0"/>
              </a:rPr>
              <a:t>1,40</a:t>
            </a:r>
            <a:r>
              <a:rPr lang="az-Latn-AZ" b="1" dirty="0">
                <a:solidFill>
                  <a:schemeClr val="tx1"/>
                </a:solidFill>
                <a:latin typeface="Times New Roman" pitchFamily="18" charset="0"/>
                <a:cs typeface="Times New Roman" pitchFamily="18" charset="0"/>
              </a:rPr>
              <a:t> </a:t>
            </a:r>
            <a:r>
              <a:rPr lang="en-GB" b="1" dirty="0">
                <a:solidFill>
                  <a:schemeClr val="tx1"/>
                </a:solidFill>
                <a:latin typeface="Times New Roman" pitchFamily="18" charset="0"/>
                <a:cs typeface="Times New Roman" pitchFamily="18" charset="0"/>
              </a:rPr>
              <a:t>bln</a:t>
            </a:r>
            <a:r>
              <a:rPr lang="az-Latn-AZ" b="1" dirty="0">
                <a:solidFill>
                  <a:schemeClr val="tx1"/>
                </a:solidFill>
                <a:latin typeface="Times New Roman" pitchFamily="18" charset="0"/>
                <a:cs typeface="Times New Roman" pitchFamily="18" charset="0"/>
              </a:rPr>
              <a:t>.m</a:t>
            </a:r>
            <a:r>
              <a:rPr lang="az-Latn-AZ" b="1" baseline="30000" dirty="0">
                <a:solidFill>
                  <a:schemeClr val="tx1"/>
                </a:solidFill>
                <a:latin typeface="Times New Roman" pitchFamily="18" charset="0"/>
                <a:cs typeface="Times New Roman" pitchFamily="18" charset="0"/>
              </a:rPr>
              <a:t>3</a:t>
            </a:r>
            <a:endParaRPr lang="ru-RU" dirty="0">
              <a:solidFill>
                <a:schemeClr val="tx1"/>
              </a:solidFill>
              <a:latin typeface="Times New Roman" pitchFamily="18" charset="0"/>
              <a:cs typeface="Times New Roman"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a:extLst>
              <a:ext uri="{FF2B5EF4-FFF2-40B4-BE49-F238E27FC236}">
                <a16:creationId xmlns:a16="http://schemas.microsoft.com/office/drawing/2014/main" id="{0BEECFDA-990D-40D6-BDFA-B989D68597FD}"/>
              </a:ext>
            </a:extLst>
          </p:cNvPr>
          <p:cNvSpPr>
            <a:spLocks noChangeArrowheads="1"/>
          </p:cNvSpPr>
          <p:nvPr/>
        </p:nvSpPr>
        <p:spPr bwMode="auto">
          <a:xfrm>
            <a:off x="0" y="-59188"/>
            <a:ext cx="91440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3000" b="1" dirty="0">
                <a:cs typeface="Times New Roman" panose="02020603050405020304" pitchFamily="18" charset="0"/>
              </a:rPr>
              <a:t>THE LEGISLATIVE FRAMEWORK FOR THE</a:t>
            </a:r>
            <a:r>
              <a:rPr lang="en-US" altLang="en-US" sz="3000" b="1" dirty="0">
                <a:ea typeface="SimSun" panose="02010600030101010101" pitchFamily="2" charset="-122"/>
                <a:cs typeface="Times New Roman" panose="02020603050405020304" pitchFamily="18" charset="0"/>
              </a:rPr>
              <a:t> WATER GOVERNANCE IN REPUBLIC OF AZERBAIJAN   </a:t>
            </a:r>
            <a:endParaRPr lang="en-US" altLang="en-US" sz="3000" dirty="0">
              <a:cs typeface="Times New Roman" panose="02020603050405020304" pitchFamily="18" charset="0"/>
            </a:endParaRPr>
          </a:p>
        </p:txBody>
      </p:sp>
      <p:graphicFrame>
        <p:nvGraphicFramePr>
          <p:cNvPr id="9" name="Рисунок 7">
            <a:extLst>
              <a:ext uri="{FF2B5EF4-FFF2-40B4-BE49-F238E27FC236}">
                <a16:creationId xmlns:a16="http://schemas.microsoft.com/office/drawing/2014/main" id="{317AD97B-3C5A-42C7-9CD2-65534EE023FC}"/>
              </a:ext>
            </a:extLst>
          </p:cNvPr>
          <p:cNvGraphicFramePr>
            <a:graphicFrameLocks/>
          </p:cNvGraphicFramePr>
          <p:nvPr/>
        </p:nvGraphicFramePr>
        <p:xfrm>
          <a:off x="914400" y="1340768"/>
          <a:ext cx="7546032" cy="360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532" name="Прямоугольник 9">
            <a:extLst>
              <a:ext uri="{FF2B5EF4-FFF2-40B4-BE49-F238E27FC236}">
                <a16:creationId xmlns:a16="http://schemas.microsoft.com/office/drawing/2014/main" id="{A4A0169A-A7C6-4961-9B61-4D3AE3F7DF8B}"/>
              </a:ext>
            </a:extLst>
          </p:cNvPr>
          <p:cNvSpPr>
            <a:spLocks noChangeArrowheads="1"/>
          </p:cNvSpPr>
          <p:nvPr/>
        </p:nvSpPr>
        <p:spPr bwMode="auto">
          <a:xfrm rot="10800000" flipV="1">
            <a:off x="611188" y="5330825"/>
            <a:ext cx="70564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00" b="1">
                <a:cs typeface="Times New Roman" panose="02020603050405020304" pitchFamily="18" charset="0"/>
              </a:rPr>
              <a:t>In addition, the Cabinet of  Ministers has approved rules for use of water, sanitary protection zones, water cadastre and other regulations.</a:t>
            </a:r>
            <a:endParaRPr lang="ru-RU" altLang="en-US" sz="1600" b="1">
              <a:cs typeface="Times New Roman" panose="02020603050405020304" pitchFamily="18" charset="0"/>
            </a:endParaRPr>
          </a:p>
        </p:txBody>
      </p:sp>
      <p:sp>
        <p:nvSpPr>
          <p:cNvPr id="22533" name="Прямоугольник 10">
            <a:extLst>
              <a:ext uri="{FF2B5EF4-FFF2-40B4-BE49-F238E27FC236}">
                <a16:creationId xmlns:a16="http://schemas.microsoft.com/office/drawing/2014/main" id="{457FC60A-F976-42BD-AE97-BDD5ACAD925F}"/>
              </a:ext>
            </a:extLst>
          </p:cNvPr>
          <p:cNvSpPr>
            <a:spLocks noChangeArrowheads="1"/>
          </p:cNvSpPr>
          <p:nvPr/>
        </p:nvSpPr>
        <p:spPr bwMode="auto">
          <a:xfrm rot="10800000" flipV="1">
            <a:off x="419100" y="6032500"/>
            <a:ext cx="75358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400" b="1" i="1">
                <a:cs typeface="Times New Roman" panose="02020603050405020304" pitchFamily="18" charset="0"/>
              </a:rPr>
              <a:t>Unlike other countries in the Caucasus, Azerbaijan ratified the convention of UN, on "Protection and Use of  Transboundary Watercourses and International Lakes” (Helsinki, 1992)</a:t>
            </a:r>
            <a:endParaRPr lang="ru-RU" altLang="en-US" sz="1400" i="1">
              <a:cs typeface="Times New Roman" panose="02020603050405020304" pitchFamily="18" charset="0"/>
            </a:endParaRPr>
          </a:p>
        </p:txBody>
      </p:sp>
      <p:pic>
        <p:nvPicPr>
          <p:cNvPr id="22534" name="Рисунок 13" descr="logo">
            <a:extLst>
              <a:ext uri="{FF2B5EF4-FFF2-40B4-BE49-F238E27FC236}">
                <a16:creationId xmlns:a16="http://schemas.microsoft.com/office/drawing/2014/main" id="{C90C002D-5701-4891-9065-AF01C60803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2950" y="6365875"/>
            <a:ext cx="19653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35751"/>
            <a:ext cx="8064500" cy="954088"/>
          </a:xfrm>
          <a:prstGeom prst="rect">
            <a:avLst/>
          </a:prstGeom>
        </p:spPr>
        <p:txBody>
          <a:bodyPr>
            <a:spAutoFit/>
          </a:bodyPr>
          <a:lstStyle/>
          <a:p>
            <a:pPr algn="ctr" fontAlgn="auto">
              <a:spcBef>
                <a:spcPts val="0"/>
              </a:spcBef>
              <a:spcAft>
                <a:spcPts val="0"/>
              </a:spcAft>
              <a:defRPr/>
            </a:pPr>
            <a:r>
              <a:rPr lang="en-US" sz="2800" b="1" dirty="0">
                <a:latin typeface="Times New Roman" pitchFamily="18" charset="0"/>
                <a:cs typeface="Times New Roman" pitchFamily="18" charset="0"/>
              </a:rPr>
              <a:t>MAIN PRINCIPALS OF</a:t>
            </a:r>
            <a:r>
              <a:rPr lang="en-US" sz="2800" dirty="0">
                <a:latin typeface="Times New Roman" pitchFamily="18" charset="0"/>
                <a:cs typeface="Times New Roman" pitchFamily="18" charset="0"/>
              </a:rPr>
              <a:t> </a:t>
            </a:r>
            <a:r>
              <a:rPr lang="az-Latn-AZ" sz="2800" b="1" dirty="0">
                <a:latin typeface="Times New Roman" pitchFamily="18" charset="0"/>
                <a:cs typeface="Times New Roman" pitchFamily="18" charset="0"/>
              </a:rPr>
              <a:t>DRİNKİNG</a:t>
            </a:r>
            <a:r>
              <a:rPr lang="en-US" sz="2800" b="1" dirty="0">
                <a:latin typeface="Times New Roman" pitchFamily="18" charset="0"/>
                <a:cs typeface="Times New Roman" pitchFamily="18" charset="0"/>
              </a:rPr>
              <a:t> WATER SUPPLY STRATEGY OF AZERBAIJAN </a:t>
            </a:r>
            <a:endParaRPr lang="ru-RU" sz="2800" dirty="0">
              <a:latin typeface="Times New Roman" pitchFamily="18" charset="0"/>
              <a:cs typeface="Times New Roman" pitchFamily="18" charset="0"/>
            </a:endParaRPr>
          </a:p>
        </p:txBody>
      </p:sp>
      <p:sp>
        <p:nvSpPr>
          <p:cNvPr id="57346" name="Rectangle 1"/>
          <p:cNvSpPr>
            <a:spLocks noChangeArrowheads="1"/>
          </p:cNvSpPr>
          <p:nvPr/>
        </p:nvSpPr>
        <p:spPr bwMode="auto">
          <a:xfrm>
            <a:off x="0" y="3609975"/>
            <a:ext cx="9144000" cy="400050"/>
          </a:xfrm>
          <a:prstGeom prst="rect">
            <a:avLst/>
          </a:prstGeom>
          <a:noFill/>
          <a:ln w="9525">
            <a:noFill/>
            <a:miter lim="800000"/>
            <a:headEnd/>
            <a:tailEnd/>
          </a:ln>
        </p:spPr>
        <p:txBody>
          <a:bodyPr anchor="ctr">
            <a:spAutoFit/>
          </a:bodyPr>
          <a:lstStyle/>
          <a:p>
            <a:pPr algn="just"/>
            <a:r>
              <a:rPr lang="en-US" sz="2000" b="1">
                <a:ea typeface="Times New Roman" pitchFamily="18" charset="0"/>
                <a:cs typeface="Arial" charset="0"/>
              </a:rPr>
              <a:t> </a:t>
            </a:r>
            <a:endParaRPr lang="en-US">
              <a:ea typeface="Times New Roman" pitchFamily="18" charset="0"/>
              <a:cs typeface="Arial" charset="0"/>
            </a:endParaRPr>
          </a:p>
        </p:txBody>
      </p:sp>
      <p:pic>
        <p:nvPicPr>
          <p:cNvPr id="57348" name="Рисунок 5" descr="logo"/>
          <p:cNvPicPr>
            <a:picLocks noChangeAspect="1" noChangeArrowheads="1"/>
          </p:cNvPicPr>
          <p:nvPr/>
        </p:nvPicPr>
        <p:blipFill>
          <a:blip r:embed="rId2" cstate="print"/>
          <a:srcRect/>
          <a:stretch>
            <a:fillRect/>
          </a:stretch>
        </p:blipFill>
        <p:spPr bwMode="auto">
          <a:xfrm>
            <a:off x="7178675" y="6524625"/>
            <a:ext cx="1965325" cy="333375"/>
          </a:xfrm>
          <a:prstGeom prst="rect">
            <a:avLst/>
          </a:prstGeom>
          <a:noFill/>
          <a:ln w="9525">
            <a:noFill/>
            <a:miter lim="800000"/>
            <a:headEnd/>
            <a:tailEnd/>
          </a:ln>
        </p:spPr>
      </p:pic>
      <p:graphicFrame>
        <p:nvGraphicFramePr>
          <p:cNvPr id="7" name="Схема 6"/>
          <p:cNvGraphicFramePr/>
          <p:nvPr>
            <p:extLst>
              <p:ext uri="{D42A27DB-BD31-4B8C-83A1-F6EECF244321}">
                <p14:modId xmlns:p14="http://schemas.microsoft.com/office/powerpoint/2010/main" val="1495638313"/>
              </p:ext>
            </p:extLst>
          </p:nvPr>
        </p:nvGraphicFramePr>
        <p:xfrm>
          <a:off x="1619672" y="989838"/>
          <a:ext cx="6096000" cy="56075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Заголовок 1">
            <a:extLst>
              <a:ext uri="{FF2B5EF4-FFF2-40B4-BE49-F238E27FC236}">
                <a16:creationId xmlns:a16="http://schemas.microsoft.com/office/drawing/2014/main" id="{7E5E0A82-5E50-4A7B-A26A-0AD9613E3A0B}"/>
              </a:ext>
            </a:extLst>
          </p:cNvPr>
          <p:cNvSpPr>
            <a:spLocks noGrp="1"/>
          </p:cNvSpPr>
          <p:nvPr>
            <p:ph type="title"/>
          </p:nvPr>
        </p:nvSpPr>
        <p:spPr/>
        <p:txBody>
          <a:bodyPr/>
          <a:lstStyle/>
          <a:p>
            <a:pPr algn="ctr"/>
            <a:r>
              <a:rPr lang="en-GB" altLang="en-US" sz="2800" b="1">
                <a:solidFill>
                  <a:schemeClr val="tx1"/>
                </a:solidFill>
                <a:latin typeface="Times New Roman" panose="02020603050405020304" pitchFamily="18" charset="0"/>
                <a:cs typeface="Times New Roman" panose="02020603050405020304" pitchFamily="18" charset="0"/>
              </a:rPr>
              <a:t>DRINKING WATER SECTOR OF THE REPUBLIC OF AZERBAIJAN</a:t>
            </a:r>
            <a:endParaRPr lang="ru-RU" altLang="en-US" sz="2800" b="1">
              <a:solidFill>
                <a:schemeClr val="tx1"/>
              </a:solidFill>
              <a:latin typeface="Times New Roman" panose="02020603050405020304" pitchFamily="18" charset="0"/>
              <a:cs typeface="Times New Roman" panose="02020603050405020304" pitchFamily="18" charset="0"/>
            </a:endParaRPr>
          </a:p>
        </p:txBody>
      </p:sp>
      <p:pic>
        <p:nvPicPr>
          <p:cNvPr id="23556" name="Рисунок 13" descr="logo">
            <a:extLst>
              <a:ext uri="{FF2B5EF4-FFF2-40B4-BE49-F238E27FC236}">
                <a16:creationId xmlns:a16="http://schemas.microsoft.com/office/drawing/2014/main" id="{0E804288-C079-4BE0-8BA2-FAD42308D8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9925" y="6440488"/>
            <a:ext cx="19653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AutoShape 2" descr="Image result for WATER supply in Azerbaijan">
            <a:extLst>
              <a:ext uri="{FF2B5EF4-FFF2-40B4-BE49-F238E27FC236}">
                <a16:creationId xmlns:a16="http://schemas.microsoft.com/office/drawing/2014/main" id="{15E6A4B7-8A25-4399-852F-39A125F054D5}"/>
              </a:ext>
            </a:extLst>
          </p:cNvPr>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ru-RU" altLang="en-US"/>
          </a:p>
        </p:txBody>
      </p:sp>
      <p:sp>
        <p:nvSpPr>
          <p:cNvPr id="23558" name="AutoShape 4" descr="Image result for WATER supply in Azerbaijan">
            <a:extLst>
              <a:ext uri="{FF2B5EF4-FFF2-40B4-BE49-F238E27FC236}">
                <a16:creationId xmlns:a16="http://schemas.microsoft.com/office/drawing/2014/main" id="{A56EB7BA-09D2-4EEA-AA8E-14F9543FA315}"/>
              </a:ext>
            </a:extLst>
          </p:cNvPr>
          <p:cNvSpPr>
            <a:spLocks noChangeAspect="1" noChangeArrowheads="1"/>
          </p:cNvSpPr>
          <p:nvPr/>
        </p:nvSpPr>
        <p:spPr bwMode="auto">
          <a:xfrm>
            <a:off x="320675"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ru-RU" altLang="en-US"/>
          </a:p>
        </p:txBody>
      </p:sp>
      <p:sp>
        <p:nvSpPr>
          <p:cNvPr id="23559" name="AutoShape 6" descr="Image result for WATER supply in Azerbaijan">
            <a:extLst>
              <a:ext uri="{FF2B5EF4-FFF2-40B4-BE49-F238E27FC236}">
                <a16:creationId xmlns:a16="http://schemas.microsoft.com/office/drawing/2014/main" id="{B90B3C61-DC49-4FCF-B619-EB8E65D60051}"/>
              </a:ext>
            </a:extLst>
          </p:cNvPr>
          <p:cNvSpPr>
            <a:spLocks noChangeAspect="1" noChangeArrowheads="1"/>
          </p:cNvSpPr>
          <p:nvPr/>
        </p:nvSpPr>
        <p:spPr bwMode="auto">
          <a:xfrm>
            <a:off x="473075" y="122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ru-RU" altLang="en-US"/>
          </a:p>
        </p:txBody>
      </p:sp>
      <p:pic>
        <p:nvPicPr>
          <p:cNvPr id="23560" name="Picture 7">
            <a:extLst>
              <a:ext uri="{FF2B5EF4-FFF2-40B4-BE49-F238E27FC236}">
                <a16:creationId xmlns:a16="http://schemas.microsoft.com/office/drawing/2014/main" id="{E4F61B43-E64A-4C4A-9934-C973F020E1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8184" y="4005064"/>
            <a:ext cx="2642071" cy="175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61" name="AutoShape 9" descr="Image result for WATER supply in Azerbaijan">
            <a:extLst>
              <a:ext uri="{FF2B5EF4-FFF2-40B4-BE49-F238E27FC236}">
                <a16:creationId xmlns:a16="http://schemas.microsoft.com/office/drawing/2014/main" id="{D01B7AF3-4E41-483E-A34E-824CD1E6A0B3}"/>
              </a:ext>
            </a:extLst>
          </p:cNvPr>
          <p:cNvSpPr>
            <a:spLocks noChangeAspect="1" noChangeArrowheads="1"/>
          </p:cNvSpPr>
          <p:nvPr/>
        </p:nvSpPr>
        <p:spPr bwMode="auto">
          <a:xfrm>
            <a:off x="625475" y="2746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ru-RU" altLang="en-US"/>
          </a:p>
        </p:txBody>
      </p:sp>
      <p:graphicFrame>
        <p:nvGraphicFramePr>
          <p:cNvPr id="2" name="Diagram 1">
            <a:extLst>
              <a:ext uri="{FF2B5EF4-FFF2-40B4-BE49-F238E27FC236}">
                <a16:creationId xmlns:a16="http://schemas.microsoft.com/office/drawing/2014/main" id="{11D8E0AA-0BED-4F9A-85FE-E396BDB4754A}"/>
              </a:ext>
            </a:extLst>
          </p:cNvPr>
          <p:cNvGraphicFramePr/>
          <p:nvPr>
            <p:extLst>
              <p:ext uri="{D42A27DB-BD31-4B8C-83A1-F6EECF244321}">
                <p14:modId xmlns:p14="http://schemas.microsoft.com/office/powerpoint/2010/main" val="2529408876"/>
              </p:ext>
            </p:extLst>
          </p:nvPr>
        </p:nvGraphicFramePr>
        <p:xfrm>
          <a:off x="-828600" y="1844824"/>
          <a:ext cx="6819056"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a:extLst>
              <a:ext uri="{FF2B5EF4-FFF2-40B4-BE49-F238E27FC236}">
                <a16:creationId xmlns:a16="http://schemas.microsoft.com/office/drawing/2014/main" id="{79055AF6-ECC3-4AD1-BF7C-93DD41D31DA9}"/>
              </a:ext>
            </a:extLst>
          </p:cNvPr>
          <p:cNvPicPr>
            <a:picLocks noChangeAspect="1"/>
          </p:cNvPicPr>
          <p:nvPr/>
        </p:nvPicPr>
        <p:blipFill>
          <a:blip r:embed="rId9"/>
          <a:stretch>
            <a:fillRect/>
          </a:stretch>
        </p:blipFill>
        <p:spPr>
          <a:xfrm>
            <a:off x="6056386" y="2119511"/>
            <a:ext cx="3105150" cy="146685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type="title"/>
          </p:nvPr>
        </p:nvSpPr>
        <p:spPr bwMode="auto">
          <a:xfrm>
            <a:off x="755576" y="14427"/>
            <a:ext cx="7095696" cy="1082356"/>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3600" b="1"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rPr>
              <a:t>ACTIVITIES </a:t>
            </a:r>
            <a:r>
              <a:rPr kumimoji="0" lang="en-US" altLang="ru-RU" sz="3600" b="1" i="0" u="none" strike="noStrike" cap="none" normalizeH="0" baseline="0" dirty="0">
                <a:ln>
                  <a:noFill/>
                </a:ln>
                <a:solidFill>
                  <a:srgbClr val="202124"/>
                </a:solidFill>
                <a:effectLst/>
                <a:latin typeface="Times New Roman" panose="02020603050405020304" pitchFamily="18" charset="0"/>
                <a:cs typeface="Times New Roman" panose="02020603050405020304" pitchFamily="18" charset="0"/>
              </a:rPr>
              <a:t>ON WATER SUPPLY AND WASTEWATER SECTOR</a:t>
            </a:r>
            <a:endParaRPr kumimoji="0" lang="ru-RU" altLang="ru-RU" sz="3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2" name="Схема 1"/>
          <p:cNvGraphicFramePr/>
          <p:nvPr>
            <p:extLst>
              <p:ext uri="{D42A27DB-BD31-4B8C-83A1-F6EECF244321}">
                <p14:modId xmlns:p14="http://schemas.microsoft.com/office/powerpoint/2010/main" val="3535674278"/>
              </p:ext>
            </p:extLst>
          </p:nvPr>
        </p:nvGraphicFramePr>
        <p:xfrm>
          <a:off x="179512" y="1484784"/>
          <a:ext cx="8856984"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59179666-4323-4A22-9CC7-434B83AE1CE9}"/>
              </a:ext>
            </a:extLst>
          </p:cNvPr>
          <p:cNvPicPr>
            <a:picLocks noChangeAspect="1"/>
          </p:cNvPicPr>
          <p:nvPr/>
        </p:nvPicPr>
        <p:blipFill>
          <a:blip r:embed="rId7"/>
          <a:stretch>
            <a:fillRect/>
          </a:stretch>
        </p:blipFill>
        <p:spPr>
          <a:xfrm>
            <a:off x="7073414" y="6514360"/>
            <a:ext cx="1963082" cy="329213"/>
          </a:xfrm>
          <a:prstGeom prst="rect">
            <a:avLst/>
          </a:prstGeom>
        </p:spPr>
      </p:pic>
    </p:spTree>
    <p:extLst>
      <p:ext uri="{BB962C8B-B14F-4D97-AF65-F5344CB8AC3E}">
        <p14:creationId xmlns:p14="http://schemas.microsoft.com/office/powerpoint/2010/main" val="3842502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0C166-FFF1-4066-9AF2-563CFE4E7DD7}"/>
              </a:ext>
            </a:extLst>
          </p:cNvPr>
          <p:cNvSpPr>
            <a:spLocks noGrp="1"/>
          </p:cNvSpPr>
          <p:nvPr>
            <p:ph type="title"/>
          </p:nvPr>
        </p:nvSpPr>
        <p:spPr/>
        <p:txBody>
          <a:bodyPr>
            <a:noAutofit/>
          </a:bodyPr>
          <a:lstStyle/>
          <a:p>
            <a:pPr algn="ctr"/>
            <a:r>
              <a:rPr lang="en-US" sz="3200" b="1" dirty="0">
                <a:solidFill>
                  <a:schemeClr val="tx1"/>
                </a:solidFill>
                <a:latin typeface="Times New Roman" panose="02020603050405020304" pitchFamily="18" charset="0"/>
                <a:cs typeface="Times New Roman" panose="02020603050405020304" pitchFamily="18" charset="0"/>
              </a:rPr>
              <a:t>WATER SOURCES AND  TREATMENT PLANTS</a:t>
            </a:r>
          </a:p>
        </p:txBody>
      </p:sp>
      <p:sp>
        <p:nvSpPr>
          <p:cNvPr id="3" name="Content Placeholder 2">
            <a:extLst>
              <a:ext uri="{FF2B5EF4-FFF2-40B4-BE49-F238E27FC236}">
                <a16:creationId xmlns:a16="http://schemas.microsoft.com/office/drawing/2014/main" id="{B85B88B2-94C6-423A-8746-275B7C08F0E9}"/>
              </a:ext>
            </a:extLst>
          </p:cNvPr>
          <p:cNvSpPr>
            <a:spLocks noGrp="1"/>
          </p:cNvSpPr>
          <p:nvPr>
            <p:ph sz="quarter" idx="1"/>
          </p:nvPr>
        </p:nvSpPr>
        <p:spPr>
          <a:xfrm>
            <a:off x="179512" y="1648046"/>
            <a:ext cx="4392488" cy="4572000"/>
          </a:xfrm>
        </p:spPr>
        <p:txBody>
          <a:bodyPr>
            <a:noAutofit/>
          </a:bodyPr>
          <a:lstStyle/>
          <a:p>
            <a:r>
              <a:rPr lang="en-US" sz="2500" b="1" u="sng" dirty="0" err="1">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Shollar</a:t>
            </a:r>
            <a:r>
              <a:rPr lang="en-US" sz="2500" b="1" u="sng"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 Baku Water Supply Plants Complex</a:t>
            </a:r>
            <a:endParaRPr lang="en-US" sz="2500" b="1" u="sng" dirty="0">
              <a:latin typeface="Times New Roman" panose="02020603050405020304" pitchFamily="18" charset="0"/>
              <a:cs typeface="Times New Roman" panose="02020603050405020304" pitchFamily="18" charset="0"/>
            </a:endParaRPr>
          </a:p>
          <a:p>
            <a:r>
              <a:rPr lang="en-US" sz="2500" b="1"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Baku Water Pipeline II</a:t>
            </a:r>
            <a:endParaRPr lang="en-US" sz="2500" b="1" dirty="0">
              <a:latin typeface="Times New Roman" panose="02020603050405020304" pitchFamily="18" charset="0"/>
              <a:cs typeface="Times New Roman" panose="02020603050405020304" pitchFamily="18" charset="0"/>
            </a:endParaRPr>
          </a:p>
          <a:p>
            <a:r>
              <a:rPr lang="en-US" sz="2500" b="1" u="sng" dirty="0" err="1">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Jeyranbatan</a:t>
            </a:r>
            <a:r>
              <a:rPr lang="en-US" sz="2500" b="1" u="sng"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 </a:t>
            </a:r>
            <a:r>
              <a:rPr lang="en-US" sz="2500" b="1" u="sng"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water purification plant</a:t>
            </a:r>
            <a:endParaRPr lang="en-US" sz="2500" b="1" u="sng" dirty="0">
              <a:latin typeface="Times New Roman" panose="02020603050405020304" pitchFamily="18" charset="0"/>
              <a:cs typeface="Times New Roman" panose="02020603050405020304" pitchFamily="18" charset="0"/>
            </a:endParaRPr>
          </a:p>
          <a:p>
            <a:r>
              <a:rPr lang="en-US" sz="2500" b="1" u="sng" dirty="0" err="1">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Jeyranbatan</a:t>
            </a:r>
            <a:r>
              <a:rPr lang="en-US" sz="2500" b="1" u="sng" dirty="0">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 Ultra- filtration Water Purification Plants </a:t>
            </a:r>
            <a:endParaRPr lang="en-US" sz="2500" b="1" u="sng" dirty="0">
              <a:latin typeface="Times New Roman" panose="02020603050405020304" pitchFamily="18" charset="0"/>
              <a:cs typeface="Times New Roman" panose="02020603050405020304" pitchFamily="18" charset="0"/>
            </a:endParaRPr>
          </a:p>
          <a:p>
            <a:r>
              <a:rPr lang="en-US" sz="2500" b="1" u="sng" dirty="0">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Kura </a:t>
            </a:r>
            <a:r>
              <a:rPr lang="en-US" sz="2500" b="1" u="sng"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water purification plant</a:t>
            </a:r>
            <a:endParaRPr lang="en-US" sz="2500" b="1" u="sng" dirty="0">
              <a:latin typeface="Times New Roman" panose="02020603050405020304" pitchFamily="18" charset="0"/>
              <a:cs typeface="Times New Roman" panose="02020603050405020304" pitchFamily="18" charset="0"/>
            </a:endParaRPr>
          </a:p>
          <a:p>
            <a:endParaRPr lang="en-US" sz="2500" dirty="0">
              <a:latin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71CD193F-6412-406C-BBA5-4B1566C39311}"/>
              </a:ext>
            </a:extLst>
          </p:cNvPr>
          <p:cNvSpPr>
            <a:spLocks noGrp="1"/>
          </p:cNvSpPr>
          <p:nvPr>
            <p:ph sz="quarter" idx="2"/>
          </p:nvPr>
        </p:nvSpPr>
        <p:spPr>
          <a:xfrm>
            <a:off x="4751512" y="1589567"/>
            <a:ext cx="4392487" cy="4572000"/>
          </a:xfrm>
        </p:spPr>
        <p:txBody>
          <a:bodyPr>
            <a:normAutofit/>
          </a:bodyPr>
          <a:lstStyle/>
          <a:p>
            <a:r>
              <a:rPr lang="en-US" sz="2000" b="1" u="sng" dirty="0">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Oghuz- Gabala- Baku Water Pipeline</a:t>
            </a:r>
            <a:endParaRPr lang="en-US" sz="2000" b="1" u="sng" dirty="0">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endParaRPr>
          </a:p>
          <a:p>
            <a:r>
              <a:rPr lang="en-US" sz="2000" b="1" u="sng" dirty="0">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Kulullu Water- intake Facilities</a:t>
            </a:r>
            <a:endParaRPr lang="en-US" sz="2200" b="1" u="sng" dirty="0">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endParaRPr>
          </a:p>
          <a:p>
            <a:r>
              <a:rPr lang="en-US" sz="2200" b="1" u="sng" dirty="0" err="1">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Shamkirchay</a:t>
            </a:r>
            <a:r>
              <a:rPr lang="en-US" sz="2200" b="1" u="sng" dirty="0">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 Water Treatment Plant</a:t>
            </a:r>
            <a:endParaRPr lang="en-US" sz="2200" b="1" u="sng" dirty="0">
              <a:latin typeface="Times New Roman" panose="02020603050405020304" pitchFamily="18" charset="0"/>
              <a:cs typeface="Times New Roman" panose="02020603050405020304" pitchFamily="18" charset="0"/>
            </a:endParaRPr>
          </a:p>
          <a:p>
            <a:r>
              <a:rPr lang="en-US" sz="2200" b="1" u="sng" dirty="0" err="1">
                <a:latin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val="tx"/>
                    </a:ext>
                  </a:extLst>
                </a:hlinkClick>
              </a:rPr>
              <a:t>Mingachevir</a:t>
            </a:r>
            <a:r>
              <a:rPr lang="en-US" sz="2200" b="1" u="sng" dirty="0">
                <a:latin typeface="Times New Roman" panose="02020603050405020304" pitchFamily="18" charset="0"/>
                <a:cs typeface="Times New Roman" panose="02020603050405020304" pitchFamily="18" charset="0"/>
                <a:hlinkClick r:id="rId11">
                  <a:extLst>
                    <a:ext uri="{A12FA001-AC4F-418D-AE19-62706E023703}">
                      <ahyp:hlinkClr xmlns:ahyp="http://schemas.microsoft.com/office/drawing/2018/hyperlinkcolor" val="tx"/>
                    </a:ext>
                  </a:extLst>
                </a:hlinkClick>
              </a:rPr>
              <a:t> Water Treatment Plant</a:t>
            </a:r>
            <a:endParaRPr lang="en-US" sz="2200" b="1" u="sng" dirty="0">
              <a:latin typeface="Times New Roman" panose="02020603050405020304" pitchFamily="18" charset="0"/>
              <a:cs typeface="Times New Roman" panose="02020603050405020304" pitchFamily="18" charset="0"/>
            </a:endParaRPr>
          </a:p>
          <a:p>
            <a:r>
              <a:rPr lang="en-US" sz="2200" b="1" u="sng" dirty="0" err="1">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Khanbulan</a:t>
            </a:r>
            <a:r>
              <a:rPr lang="en-US" sz="2200" b="1" u="sng"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water purification plant</a:t>
            </a:r>
            <a:endParaRPr lang="en-US" sz="2200" b="1" u="sng" dirty="0">
              <a:latin typeface="Times New Roman" panose="02020603050405020304" pitchFamily="18" charset="0"/>
              <a:cs typeface="Times New Roman" panose="02020603050405020304" pitchFamily="18" charset="0"/>
            </a:endParaRPr>
          </a:p>
          <a:p>
            <a:r>
              <a:rPr lang="en-US" sz="2200" b="1" dirty="0">
                <a:latin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val="tx"/>
                    </a:ext>
                  </a:extLst>
                </a:hlinkClick>
              </a:rPr>
              <a:t>Guba </a:t>
            </a:r>
            <a:r>
              <a:rPr lang="en-US" sz="2200" b="1" u="sng"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water purification plant</a:t>
            </a:r>
            <a:endParaRPr lang="en-US" sz="2200" b="1" u="sng" dirty="0">
              <a:latin typeface="Times New Roman" panose="02020603050405020304" pitchFamily="18" charset="0"/>
              <a:cs typeface="Times New Roman" panose="02020603050405020304" pitchFamily="18" charset="0"/>
            </a:endParaRPr>
          </a:p>
          <a:p>
            <a:r>
              <a:rPr lang="en-US" sz="2200" b="1" u="sng" dirty="0">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Module-type water purification facilities</a:t>
            </a:r>
            <a:endParaRPr lang="en-US" sz="2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680067C-CD8B-4F5C-8946-10EBDF45B5A1}"/>
              </a:ext>
            </a:extLst>
          </p:cNvPr>
          <p:cNvPicPr>
            <a:picLocks noChangeAspect="1"/>
          </p:cNvPicPr>
          <p:nvPr/>
        </p:nvPicPr>
        <p:blipFill>
          <a:blip r:embed="rId14"/>
          <a:stretch>
            <a:fillRect/>
          </a:stretch>
        </p:blipFill>
        <p:spPr>
          <a:xfrm>
            <a:off x="6991528" y="6367327"/>
            <a:ext cx="1963082" cy="329213"/>
          </a:xfrm>
          <a:prstGeom prst="rect">
            <a:avLst/>
          </a:prstGeom>
        </p:spPr>
      </p:pic>
    </p:spTree>
    <p:extLst>
      <p:ext uri="{BB962C8B-B14F-4D97-AF65-F5344CB8AC3E}">
        <p14:creationId xmlns:p14="http://schemas.microsoft.com/office/powerpoint/2010/main" val="211991780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Обычная">
  <a:themeElements>
    <a:clrScheme name="Другая 4">
      <a:dk1>
        <a:sysClr val="windowText" lastClr="000000"/>
      </a:dk1>
      <a:lt1>
        <a:sysClr val="window" lastClr="FFFFFF"/>
      </a:lt1>
      <a:dk2>
        <a:srgbClr val="DBDDCC"/>
      </a:dk2>
      <a:lt2>
        <a:srgbClr val="EBDDC3"/>
      </a:lt2>
      <a:accent1>
        <a:srgbClr val="94B6D2"/>
      </a:accent1>
      <a:accent2>
        <a:srgbClr val="DD8047"/>
      </a:accent2>
      <a:accent3>
        <a:srgbClr val="A5AB81"/>
      </a:accent3>
      <a:accent4>
        <a:srgbClr val="D8B25C"/>
      </a:accent4>
      <a:accent5>
        <a:srgbClr val="C9CCB3"/>
      </a:accent5>
      <a:accent6>
        <a:srgbClr val="968C8C"/>
      </a:accent6>
      <a:hlink>
        <a:srgbClr val="F7B615"/>
      </a:hlink>
      <a:folHlink>
        <a:srgbClr val="DD8047"/>
      </a:folHlink>
    </a:clrScheme>
    <a:fontScheme name="Обычная">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Обычная">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Официальная">
  <a:themeElements>
    <a:clrScheme name="Официальная">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Официальная">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Официальная">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A9BEE21D6C3264FADE2FD38D7A7826C" ma:contentTypeVersion="16" ma:contentTypeDescription="Vytvoří nový dokument" ma:contentTypeScope="" ma:versionID="236bab5b80eee315069eef4797878178">
  <xsd:schema xmlns:xsd="http://www.w3.org/2001/XMLSchema" xmlns:xs="http://www.w3.org/2001/XMLSchema" xmlns:p="http://schemas.microsoft.com/office/2006/metadata/properties" xmlns:ns2="656df841-aa11-4fb1-a091-1fe21010e6fa" xmlns:ns3="0c5bbf73-c4da-4040-b8ab-d55d9fc0155f" targetNamespace="http://schemas.microsoft.com/office/2006/metadata/properties" ma:root="true" ma:fieldsID="0a4285460e48438df5edfe72b9c8df88" ns2:_="" ns3:_="">
    <xsd:import namespace="656df841-aa11-4fb1-a091-1fe21010e6fa"/>
    <xsd:import namespace="0c5bbf73-c4da-4040-b8ab-d55d9fc0155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6df841-aa11-4fb1-a091-1fe21010e6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Značky obrázků" ma:readOnly="false" ma:fieldId="{5cf76f15-5ced-4ddc-b409-7134ff3c332f}" ma:taxonomyMulti="true" ma:sspId="fdf064b5-4622-4071-a065-a3cd2961f362"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c5bbf73-c4da-4040-b8ab-d55d9fc0155f" elementFormDefault="qualified">
    <xsd:import namespace="http://schemas.microsoft.com/office/2006/documentManagement/types"/>
    <xsd:import namespace="http://schemas.microsoft.com/office/infopath/2007/PartnerControls"/>
    <xsd:element name="SharedWithUsers" ma:index="18"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dílené s podrobnostmi" ma:internalName="SharedWithDetails" ma:readOnly="true">
      <xsd:simpleType>
        <xsd:restriction base="dms:Note">
          <xsd:maxLength value="255"/>
        </xsd:restriction>
      </xsd:simpleType>
    </xsd:element>
    <xsd:element name="TaxCatchAll" ma:index="22" nillable="true" ma:displayName="Taxonomy Catch All Column" ma:hidden="true" ma:list="{b0844fcd-9267-48f6-9b26-ba3d9166512a}" ma:internalName="TaxCatchAll" ma:showField="CatchAllData" ma:web="0c5bbf73-c4da-4040-b8ab-d55d9fc015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6231895-1B20-41C7-9571-A30DC87750D4}"/>
</file>

<file path=customXml/itemProps2.xml><?xml version="1.0" encoding="utf-8"?>
<ds:datastoreItem xmlns:ds="http://schemas.openxmlformats.org/officeDocument/2006/customXml" ds:itemID="{A21D0934-04C1-4791-9C3D-07AEFF362CEE}"/>
</file>

<file path=docProps/app.xml><?xml version="1.0" encoding="utf-8"?>
<Properties xmlns="http://schemas.openxmlformats.org/officeDocument/2006/extended-properties" xmlns:vt="http://schemas.openxmlformats.org/officeDocument/2006/docPropsVTypes">
  <Template/>
  <TotalTime>2864</TotalTime>
  <Words>1194</Words>
  <Application>Microsoft Office PowerPoint</Application>
  <PresentationFormat>On-screen Show (4:3)</PresentationFormat>
  <Paragraphs>158</Paragraphs>
  <Slides>21</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21</vt:i4>
      </vt:variant>
    </vt:vector>
  </HeadingPairs>
  <TitlesOfParts>
    <vt:vector size="34" baseType="lpstr">
      <vt:lpstr>Arial</vt:lpstr>
      <vt:lpstr>Arial Unicode MS</vt:lpstr>
      <vt:lpstr>Calibri</vt:lpstr>
      <vt:lpstr>Courier New</vt:lpstr>
      <vt:lpstr>Garamond</vt:lpstr>
      <vt:lpstr>Georgia</vt:lpstr>
      <vt:lpstr>Times</vt:lpstr>
      <vt:lpstr>Times New Roman</vt:lpstr>
      <vt:lpstr>Tw Cen MT</vt:lpstr>
      <vt:lpstr>Wingdings</vt:lpstr>
      <vt:lpstr>Wingdings 2</vt:lpstr>
      <vt:lpstr>Обычная</vt:lpstr>
      <vt:lpstr>Официальная</vt:lpstr>
      <vt:lpstr>The current status and future goals of water supply and sanitation in Azerbaijan</vt:lpstr>
      <vt:lpstr>WATER PROBLEMS </vt:lpstr>
      <vt:lpstr>PowerPoint Presentation</vt:lpstr>
      <vt:lpstr>WATER RESOURCES OF AZERBAİJAN AND THEİR USE</vt:lpstr>
      <vt:lpstr>PowerPoint Presentation</vt:lpstr>
      <vt:lpstr>PowerPoint Presentation</vt:lpstr>
      <vt:lpstr>DRINKING WATER SECTOR OF THE REPUBLIC OF AZERBAIJAN</vt:lpstr>
      <vt:lpstr>ACTIVITIES ON WATER SUPPLY AND WASTEWATER SECTOR</vt:lpstr>
      <vt:lpstr>WATER SOURCES AND  TREATMENT PLANTS</vt:lpstr>
      <vt:lpstr>CENTRAL LABORATORY</vt:lpstr>
      <vt:lpstr>ABSHERON PENİNSULA WATER SUPPLY SYSTEM, SEWERAGE AND STORMWATER MASTER PLAN  </vt:lpstr>
      <vt:lpstr>SMART WATER TREATMENT TECHNOLOGIES (Jeyranbatan Ultra-filtration Water Treatment Plants Complex)</vt:lpstr>
      <vt:lpstr>PowerPoint Presentation</vt:lpstr>
      <vt:lpstr>ACTIVITIES ON WATER SUPPLY AND WASTEWATER SECTOR</vt:lpstr>
      <vt:lpstr>ACTIVITIES ON WATER SUPPLY AND WASTEWATER SECTOR </vt:lpstr>
      <vt:lpstr>ACTIVITIES ON WATER SUPPLY AND WASTEWATER SECTOR </vt:lpstr>
      <vt:lpstr>ACTIVITIES ON WATER SUPPLY AND WASTEWATER SECTOR </vt:lpstr>
      <vt:lpstr>ACTIVITIES ON WATER SUPPLY AND WASTEWATER SECTOR </vt:lpstr>
      <vt:lpstr>ACTIVITIES ON WATER SUPPLY AND WASTEWATER SECTOR </vt:lpstr>
      <vt:lpstr>RECONSTRUCTION OF WATER SECTOR </vt:lpstr>
      <vt:lpstr>PowerPoint Presentation</vt:lpstr>
    </vt:vector>
  </TitlesOfParts>
  <Company>Reanimator Extreme Edition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CONCEPTION OF POTABLE WATER SUPPLY STRATEGY OF AZERBAIJAN</dc:title>
  <dc:creator>Ceyhune.Mammadova</dc:creator>
  <cp:lastModifiedBy>Rashail Ismayilov</cp:lastModifiedBy>
  <cp:revision>238</cp:revision>
  <dcterms:created xsi:type="dcterms:W3CDTF">2013-04-08T04:59:53Z</dcterms:created>
  <dcterms:modified xsi:type="dcterms:W3CDTF">2023-02-25T14:32:52Z</dcterms:modified>
</cp:coreProperties>
</file>