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15"/>
  </p:notesMasterIdLst>
  <p:handoutMasterIdLst>
    <p:handoutMasterId r:id="rId16"/>
  </p:handoutMasterIdLst>
  <p:sldIdLst>
    <p:sldId id="610" r:id="rId2"/>
    <p:sldId id="596" r:id="rId3"/>
    <p:sldId id="529" r:id="rId4"/>
    <p:sldId id="612" r:id="rId5"/>
    <p:sldId id="609" r:id="rId6"/>
    <p:sldId id="616" r:id="rId7"/>
    <p:sldId id="591" r:id="rId8"/>
    <p:sldId id="611" r:id="rId9"/>
    <p:sldId id="607" r:id="rId10"/>
    <p:sldId id="613" r:id="rId11"/>
    <p:sldId id="615" r:id="rId12"/>
    <p:sldId id="614" r:id="rId13"/>
    <p:sldId id="605" r:id="rId14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italic r:id="rId2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2" userDrawn="1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quarda Petr" initials="SP" lastIdx="3" clrIdx="0">
    <p:extLst>
      <p:ext uri="{19B8F6BF-5375-455C-9EA6-DF929625EA0E}">
        <p15:presenceInfo xmlns:p15="http://schemas.microsoft.com/office/powerpoint/2012/main" userId="S-1-5-21-3396637309-1859492494-4292049804-6120" providerId="AD"/>
      </p:ext>
    </p:extLst>
  </p:cmAuthor>
  <p:cmAuthor id="2" name="Kucharcik Milan" initials="KM" lastIdx="0" clrIdx="1">
    <p:extLst>
      <p:ext uri="{19B8F6BF-5375-455C-9EA6-DF929625EA0E}">
        <p15:presenceInfo xmlns:p15="http://schemas.microsoft.com/office/powerpoint/2012/main" userId="S-1-5-21-3396637309-1859492494-4292049804-2354" providerId="AD"/>
      </p:ext>
    </p:extLst>
  </p:cmAuthor>
  <p:cmAuthor id="3" name="Kolanda Stepan" initials="KS" lastIdx="3" clrIdx="2">
    <p:extLst>
      <p:ext uri="{19B8F6BF-5375-455C-9EA6-DF929625EA0E}">
        <p15:presenceInfo xmlns:p15="http://schemas.microsoft.com/office/powerpoint/2012/main" userId="S-1-5-21-3396637309-1859492494-4292049804-15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B37"/>
    <a:srgbClr val="11D7FF"/>
    <a:srgbClr val="C72764"/>
    <a:srgbClr val="79E8FF"/>
    <a:srgbClr val="FFFF66"/>
    <a:srgbClr val="AFCB61"/>
    <a:srgbClr val="A1C03E"/>
    <a:srgbClr val="EEF4DC"/>
    <a:srgbClr val="D5E3A7"/>
    <a:srgbClr val="D9C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87836" autoAdjust="0"/>
  </p:normalViewPr>
  <p:slideViewPr>
    <p:cSldViewPr snapToGrid="0">
      <p:cViewPr varScale="1">
        <p:scale>
          <a:sx n="100" d="100"/>
          <a:sy n="100" d="100"/>
        </p:scale>
        <p:origin x="1968" y="96"/>
      </p:cViewPr>
      <p:guideLst>
        <p:guide orient="horz" pos="3226"/>
        <p:guide orient="horz" pos="727"/>
        <p:guide orient="horz" pos="187"/>
        <p:guide orient="horz" pos="766"/>
        <p:guide pos="158"/>
        <p:guide pos="2562"/>
        <p:guide pos="5600"/>
        <p:guide pos="305"/>
        <p:guide pos="5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2128264334286"/>
          <c:y val="4.2466678364313587E-2"/>
          <c:w val="0.74722871928812373"/>
          <c:h val="0.778393450681525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Objem podpořeného vývozu</c:v>
                </c:pt>
              </c:strCache>
            </c:strRef>
          </c:tx>
          <c:spPr>
            <a:gradFill flip="none" rotWithShape="1">
              <a:gsLst>
                <a:gs pos="18000">
                  <a:srgbClr val="11D7FF"/>
                </a:gs>
                <a:gs pos="51000">
                  <a:schemeClr val="accent1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2729025207507987E-2"/>
                  <c:y val="1.316882480710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13-469B-BB45-686B35D5C505}"/>
                </c:ext>
              </c:extLst>
            </c:dLbl>
            <c:dLbl>
              <c:idx val="2"/>
              <c:layout>
                <c:manualLayout>
                  <c:x val="-1.1077895424168753E-2"/>
                  <c:y val="-5.4619227645415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08-46FA-B3E8-BEA442C4B064}"/>
                </c:ext>
              </c:extLst>
            </c:dLbl>
            <c:dLbl>
              <c:idx val="5"/>
              <c:layout>
                <c:manualLayout>
                  <c:x val="2.057323435917054E-2"/>
                  <c:y val="-1.092384552908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08-46FA-B3E8-BEA442C4B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120</c:v>
                </c:pt>
                <c:pt idx="1">
                  <c:v>139</c:v>
                </c:pt>
                <c:pt idx="2">
                  <c:v>297</c:v>
                </c:pt>
                <c:pt idx="3">
                  <c:v>660</c:v>
                </c:pt>
                <c:pt idx="4">
                  <c:v>426</c:v>
                </c:pt>
                <c:pt idx="5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3-469B-BB45-686B35D5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56384"/>
        <c:axId val="45057920"/>
      </c:barChart>
      <c:lineChart>
        <c:grouping val="standard"/>
        <c:varyColors val="0"/>
        <c:ser>
          <c:idx val="2"/>
          <c:order val="1"/>
          <c:tx>
            <c:strRef>
              <c:f>List1!$C$1</c:f>
              <c:strCache>
                <c:ptCount val="1"/>
                <c:pt idx="0">
                  <c:v>Počet uzavřených smluv</c:v>
                </c:pt>
              </c:strCache>
            </c:strRef>
          </c:tx>
          <c:spPr>
            <a:ln w="28575" cap="flat" cmpd="sng" algn="ctr">
              <a:solidFill>
                <a:schemeClr val="accent2">
                  <a:shade val="50000"/>
                </a:schemeClr>
              </a:solidFill>
              <a:prstDash val="solid"/>
              <a:miter lim="800000"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28575" cap="flat" cmpd="sng" algn="ctr">
                <a:solidFill>
                  <a:schemeClr val="accent2">
                    <a:shade val="50000"/>
                  </a:schemeClr>
                </a:solidFill>
                <a:prstDash val="solid"/>
                <a:miter lim="800000"/>
              </a:ln>
              <a:effectLst/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17</c:v>
                </c:pt>
                <c:pt idx="3">
                  <c:v>35</c:v>
                </c:pt>
                <c:pt idx="4">
                  <c:v>41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13-469B-BB45-686B35D5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158384"/>
        <c:axId val="752157728"/>
      </c:lineChart>
      <c:catAx>
        <c:axId val="450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057920"/>
        <c:crosses val="autoZero"/>
        <c:auto val="1"/>
        <c:lblAlgn val="ctr"/>
        <c:lblOffset val="100"/>
        <c:noMultiLvlLbl val="0"/>
      </c:catAx>
      <c:valAx>
        <c:axId val="450579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V mil. Kč</a:t>
                </a:r>
              </a:p>
            </c:rich>
          </c:tx>
          <c:layout>
            <c:manualLayout>
              <c:xMode val="edge"/>
              <c:yMode val="edge"/>
              <c:x val="7.9127824458348241E-3"/>
              <c:y val="0.34256846626710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056384"/>
        <c:crosses val="autoZero"/>
        <c:crossBetween val="between"/>
      </c:valAx>
      <c:valAx>
        <c:axId val="7521577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V ks</a:t>
                </a:r>
              </a:p>
            </c:rich>
          </c:tx>
          <c:layout>
            <c:manualLayout>
              <c:xMode val="edge"/>
              <c:yMode val="edge"/>
              <c:x val="0.94777563585749014"/>
              <c:y val="0.40330428911252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2158384"/>
        <c:crosses val="max"/>
        <c:crossBetween val="between"/>
      </c:valAx>
      <c:catAx>
        <c:axId val="75215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2157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solidFill>
            <a:schemeClr val="tx1">
              <a:lumMod val="50000"/>
            </a:schemeClr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Objem uzavřeného obchodu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D-4B0D-9C5E-1D03009108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D-4B0D-9C5E-1D03009108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D-4B0D-9C5E-1D03009108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1D-4B0D-9C5E-1D0300910832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1D-4B0D-9C5E-1D0300910832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1D-4B0D-9C5E-1D03009108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1D-4B0D-9C5E-1D030091083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1D-4B0D-9C5E-1D030091083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1D-4B0D-9C5E-1D030091083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1D-4B0D-9C5E-1D0300910832}"/>
              </c:ext>
            </c:extLst>
          </c:dPt>
          <c:dLbls>
            <c:dLbl>
              <c:idx val="0"/>
              <c:layout>
                <c:manualLayout>
                  <c:x val="1.6870178146250903E-2"/>
                  <c:y val="6.32455831140171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1D-4B0D-9C5E-1D0300910832}"/>
                </c:ext>
              </c:extLst>
            </c:dLbl>
            <c:dLbl>
              <c:idx val="1"/>
              <c:layout>
                <c:manualLayout>
                  <c:x val="1.3841698044477701E-2"/>
                  <c:y val="-4.549096378230101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1D-4B0D-9C5E-1D0300910832}"/>
                </c:ext>
              </c:extLst>
            </c:dLbl>
            <c:dLbl>
              <c:idx val="2"/>
              <c:layout>
                <c:manualLayout>
                  <c:x val="-1.619495682713163E-2"/>
                  <c:y val="1.7094525732058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1D-4B0D-9C5E-1D0300910832}"/>
                </c:ext>
              </c:extLst>
            </c:dLbl>
            <c:dLbl>
              <c:idx val="3"/>
              <c:layout>
                <c:manualLayout>
                  <c:x val="-4.1460622978727601E-3"/>
                  <c:y val="3.7086818555128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1D-4B0D-9C5E-1D0300910832}"/>
                </c:ext>
              </c:extLst>
            </c:dLbl>
            <c:dLbl>
              <c:idx val="4"/>
              <c:layout>
                <c:manualLayout>
                  <c:x val="1.2759248313179421E-3"/>
                  <c:y val="6.64982235340527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1D-4B0D-9C5E-1D0300910832}"/>
                </c:ext>
              </c:extLst>
            </c:dLbl>
            <c:dLbl>
              <c:idx val="5"/>
              <c:layout>
                <c:manualLayout>
                  <c:x val="-4.4525160083849482E-3"/>
                  <c:y val="-2.12648349921166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1D-4B0D-9C5E-1D0300910832}"/>
                </c:ext>
              </c:extLst>
            </c:dLbl>
            <c:dLbl>
              <c:idx val="6"/>
              <c:layout>
                <c:manualLayout>
                  <c:x val="-1.8496379815227889E-2"/>
                  <c:y val="-8.22962933079177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1D-4B0D-9C5E-1D0300910832}"/>
                </c:ext>
              </c:extLst>
            </c:dLbl>
            <c:dLbl>
              <c:idx val="7"/>
              <c:layout>
                <c:manualLayout>
                  <c:x val="-1.7769137793841462E-2"/>
                  <c:y val="-1.15114774322285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1D-4B0D-9C5E-1D0300910832}"/>
                </c:ext>
              </c:extLst>
            </c:dLbl>
            <c:dLbl>
              <c:idx val="8"/>
              <c:layout>
                <c:manualLayout>
                  <c:x val="-2.151955922932932E-3"/>
                  <c:y val="-8.94101892091856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1D-4B0D-9C5E-1D0300910832}"/>
                </c:ext>
              </c:extLst>
            </c:dLbl>
            <c:dLbl>
              <c:idx val="9"/>
              <c:layout>
                <c:manualLayout>
                  <c:x val="4.5194649263974804E-2"/>
                  <c:y val="-1.09477691811863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1D-4B0D-9C5E-1D0300910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List1!$A$2:$A$11</c:f>
              <c:strCache>
                <c:ptCount val="10"/>
                <c:pt idx="0">
                  <c:v>Velkoobchod, kromě motorových vozidel</c:v>
                </c:pt>
                <c:pt idx="1">
                  <c:v>Těžba a úprava černého a hnědého uhlí</c:v>
                </c:pt>
                <c:pt idx="2">
                  <c:v>Výroba a rozvod elektřiny, plynu, tepla a klimatizovaného vzduchu</c:v>
                </c:pt>
                <c:pt idx="3">
                  <c:v>Rostlinná a živočišná výroba, myslivost a související činnosti</c:v>
                </c:pt>
                <c:pt idx="4">
                  <c:v>Výroba základních kovů, hutní zpracování kovů; slévárenství</c:v>
                </c:pt>
                <c:pt idx="5">
                  <c:v>Ostatní zpracovatelský průmysl</c:v>
                </c:pt>
                <c:pt idx="6">
                  <c:v>Výroba strojů a zařízení j. n.</c:v>
                </c:pt>
                <c:pt idx="7">
                  <c:v>Výroba elektrických zařízení</c:v>
                </c:pt>
                <c:pt idx="8">
                  <c:v>Výroba potravinářských výrobků</c:v>
                </c:pt>
                <c:pt idx="9">
                  <c:v>OSTATNÍ</c:v>
                </c:pt>
              </c:strCache>
            </c:strRef>
          </c:cat>
          <c:val>
            <c:numRef>
              <c:f>List1!$B$2:$B$11</c:f>
              <c:numCache>
                <c:formatCode>#,##0</c:formatCode>
                <c:ptCount val="10"/>
                <c:pt idx="0">
                  <c:v>459224324</c:v>
                </c:pt>
                <c:pt idx="1">
                  <c:v>262322571.05000001</c:v>
                </c:pt>
                <c:pt idx="2">
                  <c:v>258175901.52000001</c:v>
                </c:pt>
                <c:pt idx="3">
                  <c:v>243072250</c:v>
                </c:pt>
                <c:pt idx="4">
                  <c:v>190718650.14000002</c:v>
                </c:pt>
                <c:pt idx="5">
                  <c:v>136460850</c:v>
                </c:pt>
                <c:pt idx="6">
                  <c:v>130126869</c:v>
                </c:pt>
                <c:pt idx="7">
                  <c:v>81060000</c:v>
                </c:pt>
                <c:pt idx="8">
                  <c:v>24398692</c:v>
                </c:pt>
                <c:pt idx="9">
                  <c:v>12768963.25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01D-4B0D-9C5E-1D030091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77814649744739"/>
          <c:y val="4.6160367581971895E-2"/>
          <c:w val="0.30882854186094816"/>
          <c:h val="0.89299028921095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9262507927918"/>
          <c:y val="8.698444927112127E-2"/>
          <c:w val="0.47606523790534083"/>
          <c:h val="0.8285358578130805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Objem uzavřeného obchodu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7-42DE-9525-91AC451E54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7-42DE-9525-91AC451E54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7-42DE-9525-91AC451E54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67-42DE-9525-91AC451E54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67-42DE-9525-91AC451E54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67-42DE-9525-91AC451E54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67-42DE-9525-91AC451E54A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67-42DE-9525-91AC451E54A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467-42DE-9525-91AC451E54A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467-42DE-9525-91AC451E54AB}"/>
              </c:ext>
            </c:extLst>
          </c:dPt>
          <c:dLbls>
            <c:dLbl>
              <c:idx val="0"/>
              <c:layout>
                <c:manualLayout>
                  <c:x val="-3.4819354413223118E-3"/>
                  <c:y val="0.152763212884767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356614857581E-2"/>
                      <c:h val="5.36758023587403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67-42DE-9525-91AC451E54AB}"/>
                </c:ext>
              </c:extLst>
            </c:dLbl>
            <c:dLbl>
              <c:idx val="1"/>
              <c:layout>
                <c:manualLayout>
                  <c:x val="-3.4690412103812122E-2"/>
                  <c:y val="-4.9140463573366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7-42DE-9525-91AC451E54AB}"/>
                </c:ext>
              </c:extLst>
            </c:dLbl>
            <c:dLbl>
              <c:idx val="2"/>
              <c:layout>
                <c:manualLayout>
                  <c:x val="-3.4981580110340596E-2"/>
                  <c:y val="-1.072579080253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7-42DE-9525-91AC451E54AB}"/>
                </c:ext>
              </c:extLst>
            </c:dLbl>
            <c:dLbl>
              <c:idx val="3"/>
              <c:layout>
                <c:manualLayout>
                  <c:x val="-1.1973760363306668E-2"/>
                  <c:y val="-1.1598735380414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67-42DE-9525-91AC451E54AB}"/>
                </c:ext>
              </c:extLst>
            </c:dLbl>
            <c:dLbl>
              <c:idx val="4"/>
              <c:layout>
                <c:manualLayout>
                  <c:x val="1.0669298108825583E-2"/>
                  <c:y val="-1.248263283881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67-42DE-9525-91AC451E54AB}"/>
                </c:ext>
              </c:extLst>
            </c:dLbl>
            <c:dLbl>
              <c:idx val="5"/>
              <c:layout>
                <c:manualLayout>
                  <c:x val="4.8776311596610271E-2"/>
                  <c:y val="-1.08250969193015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67-42DE-9525-91AC451E54AB}"/>
                </c:ext>
              </c:extLst>
            </c:dLbl>
            <c:dLbl>
              <c:idx val="6"/>
              <c:layout>
                <c:manualLayout>
                  <c:x val="-1.8496379815227889E-2"/>
                  <c:y val="-8.2296293307917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67-42DE-9525-91AC451E54AB}"/>
                </c:ext>
              </c:extLst>
            </c:dLbl>
            <c:dLbl>
              <c:idx val="7"/>
              <c:layout>
                <c:manualLayout>
                  <c:x val="-1.7769137793841462E-2"/>
                  <c:y val="-1.151147743222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67-42DE-9525-91AC451E54AB}"/>
                </c:ext>
              </c:extLst>
            </c:dLbl>
            <c:dLbl>
              <c:idx val="8"/>
              <c:layout>
                <c:manualLayout>
                  <c:x val="-2.151955922932932E-3"/>
                  <c:y val="-8.9410189209185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67-42DE-9525-91AC451E54AB}"/>
                </c:ext>
              </c:extLst>
            </c:dLbl>
            <c:dLbl>
              <c:idx val="9"/>
              <c:layout>
                <c:manualLayout>
                  <c:x val="4.5194649263974804E-2"/>
                  <c:y val="-1.094776918118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467-42DE-9525-91AC451E5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ST dodavatelské úvěry</c:v>
                </c:pt>
                <c:pt idx="1">
                  <c:v>ST dodavatelské úvěry financované bankou</c:v>
                </c:pt>
                <c:pt idx="2">
                  <c:v>Odběratelské úvěry</c:v>
                </c:pt>
                <c:pt idx="3">
                  <c:v>MLT dodavatelské úvěry financované bankou</c:v>
                </c:pt>
                <c:pt idx="4">
                  <c:v>Investice v zahraničí</c:v>
                </c:pt>
                <c:pt idx="5">
                  <c:v>Výrobní riziko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78</c:v>
                </c:pt>
                <c:pt idx="1">
                  <c:v>32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467-42DE-9525-91AC451E5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31000208945711"/>
          <c:y val="1.6030440674068017E-2"/>
          <c:w val="0.34668999791054289"/>
          <c:h val="0.9161705783058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8266E-0F57-4FAC-BD62-2F444A5A9E0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DC7945-903E-4CD0-A8EA-099327F70B50}">
      <dgm:prSet phldrT="[Text]"/>
      <dgm:spPr/>
      <dgm:t>
        <a:bodyPr/>
        <a:lstStyle/>
        <a:p>
          <a:r>
            <a:rPr lang="cs-CZ" dirty="0"/>
            <a:t>Potraviny, pivo</a:t>
          </a:r>
        </a:p>
      </dgm:t>
    </dgm:pt>
    <dgm:pt modelId="{72099872-82F0-40EE-BA1F-B8775519A8B6}" type="parTrans" cxnId="{AA21F10C-7E4C-4EB3-B1F2-7D41C51BDE33}">
      <dgm:prSet/>
      <dgm:spPr/>
      <dgm:t>
        <a:bodyPr/>
        <a:lstStyle/>
        <a:p>
          <a:endParaRPr lang="cs-CZ"/>
        </a:p>
      </dgm:t>
    </dgm:pt>
    <dgm:pt modelId="{8E64956B-4103-403A-843C-8DBE9CF5AD94}" type="sibTrans" cxnId="{AA21F10C-7E4C-4EB3-B1F2-7D41C51BDE33}">
      <dgm:prSet/>
      <dgm:spPr/>
      <dgm:t>
        <a:bodyPr/>
        <a:lstStyle/>
        <a:p>
          <a:endParaRPr lang="cs-CZ"/>
        </a:p>
      </dgm:t>
    </dgm:pt>
    <dgm:pt modelId="{7B71192F-9464-4960-8D53-A98DF74C59C4}">
      <dgm:prSet phldrT="[Text]" custT="1"/>
      <dgm:spPr/>
      <dgm:t>
        <a:bodyPr/>
        <a:lstStyle/>
        <a:p>
          <a:r>
            <a:rPr lang="cs-CZ" sz="2800" dirty="0"/>
            <a:t>Výrobky pro zpracovatelský průmysl</a:t>
          </a:r>
        </a:p>
      </dgm:t>
    </dgm:pt>
    <dgm:pt modelId="{9EC193C1-D5B0-4728-A151-886CF3F43B4F}" type="parTrans" cxnId="{53D0F3C6-9EE0-4E7E-BCFE-75CCB88E3F2D}">
      <dgm:prSet/>
      <dgm:spPr/>
      <dgm:t>
        <a:bodyPr/>
        <a:lstStyle/>
        <a:p>
          <a:endParaRPr lang="cs-CZ"/>
        </a:p>
      </dgm:t>
    </dgm:pt>
    <dgm:pt modelId="{4AA6554E-496F-4EF7-9DFA-B30410524C0D}" type="sibTrans" cxnId="{53D0F3C6-9EE0-4E7E-BCFE-75CCB88E3F2D}">
      <dgm:prSet/>
      <dgm:spPr/>
      <dgm:t>
        <a:bodyPr/>
        <a:lstStyle/>
        <a:p>
          <a:endParaRPr lang="cs-CZ"/>
        </a:p>
      </dgm:t>
    </dgm:pt>
    <dgm:pt modelId="{467F3279-A36E-4A09-8579-721A22EF1DE3}">
      <dgm:prSet phldrT="[Text]" custT="1"/>
      <dgm:spPr/>
      <dgm:t>
        <a:bodyPr/>
        <a:lstStyle/>
        <a:p>
          <a:r>
            <a:rPr lang="cs-CZ" sz="3200" dirty="0"/>
            <a:t>Hnojiva</a:t>
          </a:r>
        </a:p>
      </dgm:t>
    </dgm:pt>
    <dgm:pt modelId="{A5230FFE-468E-4BB7-8B41-3C801178184F}" type="parTrans" cxnId="{0B848928-1312-44AE-8287-916CAC033CEA}">
      <dgm:prSet/>
      <dgm:spPr/>
      <dgm:t>
        <a:bodyPr/>
        <a:lstStyle/>
        <a:p>
          <a:endParaRPr lang="cs-CZ"/>
        </a:p>
      </dgm:t>
    </dgm:pt>
    <dgm:pt modelId="{A99DD926-63F5-40F3-893F-EBB086AA62D5}" type="sibTrans" cxnId="{0B848928-1312-44AE-8287-916CAC033CEA}">
      <dgm:prSet/>
      <dgm:spPr/>
      <dgm:t>
        <a:bodyPr/>
        <a:lstStyle/>
        <a:p>
          <a:endParaRPr lang="cs-CZ"/>
        </a:p>
      </dgm:t>
    </dgm:pt>
    <dgm:pt modelId="{656CEA06-A984-4FDC-A7F1-80B513EDFF6B}">
      <dgm:prSet phldrT="[Text]"/>
      <dgm:spPr/>
      <dgm:t>
        <a:bodyPr/>
        <a:lstStyle/>
        <a:p>
          <a:r>
            <a:rPr lang="cs-CZ" dirty="0"/>
            <a:t>Zemědělské stroje </a:t>
          </a:r>
        </a:p>
        <a:p>
          <a:r>
            <a:rPr lang="cs-CZ" dirty="0"/>
            <a:t>a technika</a:t>
          </a:r>
        </a:p>
      </dgm:t>
    </dgm:pt>
    <dgm:pt modelId="{91025411-8A7A-4B1D-BF96-310B6F19D87B}" type="parTrans" cxnId="{F102B3FB-CCF7-4F73-8ECA-C20F95FB8E03}">
      <dgm:prSet/>
      <dgm:spPr/>
      <dgm:t>
        <a:bodyPr/>
        <a:lstStyle/>
        <a:p>
          <a:endParaRPr lang="cs-CZ"/>
        </a:p>
      </dgm:t>
    </dgm:pt>
    <dgm:pt modelId="{1097A691-C65A-4837-9F5F-9AC99F2B6044}" type="sibTrans" cxnId="{F102B3FB-CCF7-4F73-8ECA-C20F95FB8E03}">
      <dgm:prSet/>
      <dgm:spPr/>
      <dgm:t>
        <a:bodyPr/>
        <a:lstStyle/>
        <a:p>
          <a:endParaRPr lang="cs-CZ"/>
        </a:p>
      </dgm:t>
    </dgm:pt>
    <dgm:pt modelId="{859D534A-550A-472E-BB19-FE12CBCF0AEB}">
      <dgm:prSet phldrT="[Text]"/>
      <dgm:spPr/>
      <dgm:t>
        <a:bodyPr/>
        <a:lstStyle/>
        <a:p>
          <a:r>
            <a:rPr lang="cs-CZ" dirty="0"/>
            <a:t>Důlní technologie vč. příslušenství</a:t>
          </a:r>
        </a:p>
      </dgm:t>
    </dgm:pt>
    <dgm:pt modelId="{7C755403-38DD-4EC2-8BC5-8341051FBFF0}" type="parTrans" cxnId="{6FBE6514-785E-44C3-B1D8-3694D96248F0}">
      <dgm:prSet/>
      <dgm:spPr/>
      <dgm:t>
        <a:bodyPr/>
        <a:lstStyle/>
        <a:p>
          <a:endParaRPr lang="cs-CZ"/>
        </a:p>
      </dgm:t>
    </dgm:pt>
    <dgm:pt modelId="{59999AEB-5CA5-45C7-A3EC-C8B79FCCC124}" type="sibTrans" cxnId="{6FBE6514-785E-44C3-B1D8-3694D96248F0}">
      <dgm:prSet/>
      <dgm:spPr/>
      <dgm:t>
        <a:bodyPr/>
        <a:lstStyle/>
        <a:p>
          <a:endParaRPr lang="cs-CZ"/>
        </a:p>
      </dgm:t>
    </dgm:pt>
    <dgm:pt modelId="{CE67716D-77E8-40D6-A1EC-C371B9A91428}">
      <dgm:prSet phldrT="[Text]" custT="1"/>
      <dgm:spPr/>
      <dgm:t>
        <a:bodyPr/>
        <a:lstStyle/>
        <a:p>
          <a:r>
            <a:rPr lang="cs-CZ" sz="3200" dirty="0"/>
            <a:t>Služby</a:t>
          </a:r>
        </a:p>
      </dgm:t>
    </dgm:pt>
    <dgm:pt modelId="{87CE9FF9-47FB-4805-A305-5F5ED83A23BE}" type="parTrans" cxnId="{0162BED3-7D73-4B63-A26A-8922BA87CB66}">
      <dgm:prSet/>
      <dgm:spPr/>
      <dgm:t>
        <a:bodyPr/>
        <a:lstStyle/>
        <a:p>
          <a:endParaRPr lang="cs-CZ"/>
        </a:p>
      </dgm:t>
    </dgm:pt>
    <dgm:pt modelId="{C60D0296-4964-4B1F-B4F2-01069CEDB95B}" type="sibTrans" cxnId="{0162BED3-7D73-4B63-A26A-8922BA87CB66}">
      <dgm:prSet/>
      <dgm:spPr/>
      <dgm:t>
        <a:bodyPr/>
        <a:lstStyle/>
        <a:p>
          <a:endParaRPr lang="cs-CZ"/>
        </a:p>
      </dgm:t>
    </dgm:pt>
    <dgm:pt modelId="{6E0D2739-6076-4B40-898D-2CED92E7EAF6}" type="pres">
      <dgm:prSet presAssocID="{E078266E-0F57-4FAC-BD62-2F444A5A9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672441-83E4-4EDB-ACD8-77008B9EBF23}" type="pres">
      <dgm:prSet presAssocID="{50DC7945-903E-4CD0-A8EA-099327F70B50}" presName="vertOne" presStyleCnt="0"/>
      <dgm:spPr/>
    </dgm:pt>
    <dgm:pt modelId="{17082688-80DB-483E-86D2-AD566E7308BF}" type="pres">
      <dgm:prSet presAssocID="{50DC7945-903E-4CD0-A8EA-099327F70B50}" presName="txOne" presStyleLbl="node0" presStyleIdx="0" presStyleCnt="2">
        <dgm:presLayoutVars>
          <dgm:chPref val="3"/>
        </dgm:presLayoutVars>
      </dgm:prSet>
      <dgm:spPr/>
    </dgm:pt>
    <dgm:pt modelId="{317C2351-42F6-4222-B6CD-1ED22EA90DBE}" type="pres">
      <dgm:prSet presAssocID="{50DC7945-903E-4CD0-A8EA-099327F70B50}" presName="parTransOne" presStyleCnt="0"/>
      <dgm:spPr/>
    </dgm:pt>
    <dgm:pt modelId="{2F25450C-0F8B-4752-B3BB-C7E847C3CA5B}" type="pres">
      <dgm:prSet presAssocID="{50DC7945-903E-4CD0-A8EA-099327F70B50}" presName="horzOne" presStyleCnt="0"/>
      <dgm:spPr/>
    </dgm:pt>
    <dgm:pt modelId="{347B50AD-2C55-4355-B7AF-544F2C3D193F}" type="pres">
      <dgm:prSet presAssocID="{859D534A-550A-472E-BB19-FE12CBCF0AEB}" presName="vertTwo" presStyleCnt="0"/>
      <dgm:spPr/>
    </dgm:pt>
    <dgm:pt modelId="{76C0F6E1-78E2-46FD-A18B-0203ED02068F}" type="pres">
      <dgm:prSet presAssocID="{859D534A-550A-472E-BB19-FE12CBCF0AEB}" presName="txTwo" presStyleLbl="node2" presStyleIdx="0" presStyleCnt="2" custScaleY="199639">
        <dgm:presLayoutVars>
          <dgm:chPref val="3"/>
        </dgm:presLayoutVars>
      </dgm:prSet>
      <dgm:spPr/>
    </dgm:pt>
    <dgm:pt modelId="{D0F40253-23B8-44BF-A897-6E27C013B368}" type="pres">
      <dgm:prSet presAssocID="{859D534A-550A-472E-BB19-FE12CBCF0AEB}" presName="horzTwo" presStyleCnt="0"/>
      <dgm:spPr/>
    </dgm:pt>
    <dgm:pt modelId="{47D48912-0C0E-41D9-9557-E6F8DBAA80FA}" type="pres">
      <dgm:prSet presAssocID="{8E64956B-4103-403A-843C-8DBE9CF5AD94}" presName="sibSpaceOne" presStyleCnt="0"/>
      <dgm:spPr/>
    </dgm:pt>
    <dgm:pt modelId="{E840F1BA-F0FA-4E6B-A615-9D887E54BD65}" type="pres">
      <dgm:prSet presAssocID="{656CEA06-A984-4FDC-A7F1-80B513EDFF6B}" presName="vertOne" presStyleCnt="0"/>
      <dgm:spPr/>
    </dgm:pt>
    <dgm:pt modelId="{A8424279-0152-4D5F-B079-DE8E07772D10}" type="pres">
      <dgm:prSet presAssocID="{656CEA06-A984-4FDC-A7F1-80B513EDFF6B}" presName="txOne" presStyleLbl="node0" presStyleIdx="1" presStyleCnt="2">
        <dgm:presLayoutVars>
          <dgm:chPref val="3"/>
        </dgm:presLayoutVars>
      </dgm:prSet>
      <dgm:spPr/>
    </dgm:pt>
    <dgm:pt modelId="{9E9CC12A-190A-49E2-A811-704378A9B11C}" type="pres">
      <dgm:prSet presAssocID="{656CEA06-A984-4FDC-A7F1-80B513EDFF6B}" presName="parTransOne" presStyleCnt="0"/>
      <dgm:spPr/>
    </dgm:pt>
    <dgm:pt modelId="{3CE5340D-089A-48E8-AFD9-A7F51AF8DBFA}" type="pres">
      <dgm:prSet presAssocID="{656CEA06-A984-4FDC-A7F1-80B513EDFF6B}" presName="horzOne" presStyleCnt="0"/>
      <dgm:spPr/>
    </dgm:pt>
    <dgm:pt modelId="{348C13DF-F743-454E-A3D5-69B70E1BB130}" type="pres">
      <dgm:prSet presAssocID="{7B71192F-9464-4960-8D53-A98DF74C59C4}" presName="vertTwo" presStyleCnt="0"/>
      <dgm:spPr/>
    </dgm:pt>
    <dgm:pt modelId="{51DCF220-46CC-45D7-A5AC-839916E782DE}" type="pres">
      <dgm:prSet presAssocID="{7B71192F-9464-4960-8D53-A98DF74C59C4}" presName="txTwo" presStyleLbl="node2" presStyleIdx="1" presStyleCnt="2">
        <dgm:presLayoutVars>
          <dgm:chPref val="3"/>
        </dgm:presLayoutVars>
      </dgm:prSet>
      <dgm:spPr/>
    </dgm:pt>
    <dgm:pt modelId="{7E21EFA5-45AA-44AD-8073-E7100F57048A}" type="pres">
      <dgm:prSet presAssocID="{7B71192F-9464-4960-8D53-A98DF74C59C4}" presName="parTransTwo" presStyleCnt="0"/>
      <dgm:spPr/>
    </dgm:pt>
    <dgm:pt modelId="{AA6316FB-683F-46DC-A4CA-1B68CF9F0DCF}" type="pres">
      <dgm:prSet presAssocID="{7B71192F-9464-4960-8D53-A98DF74C59C4}" presName="horzTwo" presStyleCnt="0"/>
      <dgm:spPr/>
    </dgm:pt>
    <dgm:pt modelId="{66D59C45-3D0A-45C3-A9D3-BC5F17241152}" type="pres">
      <dgm:prSet presAssocID="{467F3279-A36E-4A09-8579-721A22EF1DE3}" presName="vertThree" presStyleCnt="0"/>
      <dgm:spPr/>
    </dgm:pt>
    <dgm:pt modelId="{DFFD1842-25B1-43C7-B797-EBF81231B3F6}" type="pres">
      <dgm:prSet presAssocID="{467F3279-A36E-4A09-8579-721A22EF1DE3}" presName="txThree" presStyleLbl="node3" presStyleIdx="0" presStyleCnt="2">
        <dgm:presLayoutVars>
          <dgm:chPref val="3"/>
        </dgm:presLayoutVars>
      </dgm:prSet>
      <dgm:spPr/>
    </dgm:pt>
    <dgm:pt modelId="{441C0FEE-9D6B-4490-8DEE-FDDF9599C87B}" type="pres">
      <dgm:prSet presAssocID="{467F3279-A36E-4A09-8579-721A22EF1DE3}" presName="horzThree" presStyleCnt="0"/>
      <dgm:spPr/>
    </dgm:pt>
    <dgm:pt modelId="{87D033BA-3FCB-42BC-9525-53F78A43851E}" type="pres">
      <dgm:prSet presAssocID="{A99DD926-63F5-40F3-893F-EBB086AA62D5}" presName="sibSpaceThree" presStyleCnt="0"/>
      <dgm:spPr/>
    </dgm:pt>
    <dgm:pt modelId="{BE5DA30D-71D5-42F1-8FAE-BDFE491B3249}" type="pres">
      <dgm:prSet presAssocID="{CE67716D-77E8-40D6-A1EC-C371B9A91428}" presName="vertThree" presStyleCnt="0"/>
      <dgm:spPr/>
    </dgm:pt>
    <dgm:pt modelId="{BB62C1EC-D2BD-4269-8DB0-7D620F7A9C70}" type="pres">
      <dgm:prSet presAssocID="{CE67716D-77E8-40D6-A1EC-C371B9A91428}" presName="txThree" presStyleLbl="node3" presStyleIdx="1" presStyleCnt="2">
        <dgm:presLayoutVars>
          <dgm:chPref val="3"/>
        </dgm:presLayoutVars>
      </dgm:prSet>
      <dgm:spPr/>
    </dgm:pt>
    <dgm:pt modelId="{5CBC6759-999B-4AB8-9C34-CC8E66CA94C0}" type="pres">
      <dgm:prSet presAssocID="{CE67716D-77E8-40D6-A1EC-C371B9A91428}" presName="horzThree" presStyleCnt="0"/>
      <dgm:spPr/>
    </dgm:pt>
  </dgm:ptLst>
  <dgm:cxnLst>
    <dgm:cxn modelId="{AA21F10C-7E4C-4EB3-B1F2-7D41C51BDE33}" srcId="{E078266E-0F57-4FAC-BD62-2F444A5A9E04}" destId="{50DC7945-903E-4CD0-A8EA-099327F70B50}" srcOrd="0" destOrd="0" parTransId="{72099872-82F0-40EE-BA1F-B8775519A8B6}" sibTransId="{8E64956B-4103-403A-843C-8DBE9CF5AD94}"/>
    <dgm:cxn modelId="{6FBE6514-785E-44C3-B1D8-3694D96248F0}" srcId="{50DC7945-903E-4CD0-A8EA-099327F70B50}" destId="{859D534A-550A-472E-BB19-FE12CBCF0AEB}" srcOrd="0" destOrd="0" parTransId="{7C755403-38DD-4EC2-8BC5-8341051FBFF0}" sibTransId="{59999AEB-5CA5-45C7-A3EC-C8B79FCCC124}"/>
    <dgm:cxn modelId="{CD0F6616-EA3B-4BD2-980B-319B4BCF056A}" type="presOf" srcId="{E078266E-0F57-4FAC-BD62-2F444A5A9E04}" destId="{6E0D2739-6076-4B40-898D-2CED92E7EAF6}" srcOrd="0" destOrd="0" presId="urn:microsoft.com/office/officeart/2005/8/layout/hierarchy4"/>
    <dgm:cxn modelId="{76ADE217-21E1-4929-9602-D5E58FD8A0D2}" type="presOf" srcId="{859D534A-550A-472E-BB19-FE12CBCF0AEB}" destId="{76C0F6E1-78E2-46FD-A18B-0203ED02068F}" srcOrd="0" destOrd="0" presId="urn:microsoft.com/office/officeart/2005/8/layout/hierarchy4"/>
    <dgm:cxn modelId="{95A8221D-342C-4648-9D91-A6C2DFE36517}" type="presOf" srcId="{7B71192F-9464-4960-8D53-A98DF74C59C4}" destId="{51DCF220-46CC-45D7-A5AC-839916E782DE}" srcOrd="0" destOrd="0" presId="urn:microsoft.com/office/officeart/2005/8/layout/hierarchy4"/>
    <dgm:cxn modelId="{0B848928-1312-44AE-8287-916CAC033CEA}" srcId="{7B71192F-9464-4960-8D53-A98DF74C59C4}" destId="{467F3279-A36E-4A09-8579-721A22EF1DE3}" srcOrd="0" destOrd="0" parTransId="{A5230FFE-468E-4BB7-8B41-3C801178184F}" sibTransId="{A99DD926-63F5-40F3-893F-EBB086AA62D5}"/>
    <dgm:cxn modelId="{2B4AA23A-C9DE-4CA4-AF73-FB3A4F2EF514}" type="presOf" srcId="{50DC7945-903E-4CD0-A8EA-099327F70B50}" destId="{17082688-80DB-483E-86D2-AD566E7308BF}" srcOrd="0" destOrd="0" presId="urn:microsoft.com/office/officeart/2005/8/layout/hierarchy4"/>
    <dgm:cxn modelId="{F94DBE47-9788-4B48-A88F-0C0885535498}" type="presOf" srcId="{656CEA06-A984-4FDC-A7F1-80B513EDFF6B}" destId="{A8424279-0152-4D5F-B079-DE8E07772D10}" srcOrd="0" destOrd="0" presId="urn:microsoft.com/office/officeart/2005/8/layout/hierarchy4"/>
    <dgm:cxn modelId="{9D08274A-D492-40BD-8C59-F28BD4B14EE8}" type="presOf" srcId="{CE67716D-77E8-40D6-A1EC-C371B9A91428}" destId="{BB62C1EC-D2BD-4269-8DB0-7D620F7A9C70}" srcOrd="0" destOrd="0" presId="urn:microsoft.com/office/officeart/2005/8/layout/hierarchy4"/>
    <dgm:cxn modelId="{65E43A93-7CBB-418E-B4DB-7F6348854FA0}" type="presOf" srcId="{467F3279-A36E-4A09-8579-721A22EF1DE3}" destId="{DFFD1842-25B1-43C7-B797-EBF81231B3F6}" srcOrd="0" destOrd="0" presId="urn:microsoft.com/office/officeart/2005/8/layout/hierarchy4"/>
    <dgm:cxn modelId="{53D0F3C6-9EE0-4E7E-BCFE-75CCB88E3F2D}" srcId="{656CEA06-A984-4FDC-A7F1-80B513EDFF6B}" destId="{7B71192F-9464-4960-8D53-A98DF74C59C4}" srcOrd="0" destOrd="0" parTransId="{9EC193C1-D5B0-4728-A151-886CF3F43B4F}" sibTransId="{4AA6554E-496F-4EF7-9DFA-B30410524C0D}"/>
    <dgm:cxn modelId="{0162BED3-7D73-4B63-A26A-8922BA87CB66}" srcId="{7B71192F-9464-4960-8D53-A98DF74C59C4}" destId="{CE67716D-77E8-40D6-A1EC-C371B9A91428}" srcOrd="1" destOrd="0" parTransId="{87CE9FF9-47FB-4805-A305-5F5ED83A23BE}" sibTransId="{C60D0296-4964-4B1F-B4F2-01069CEDB95B}"/>
    <dgm:cxn modelId="{F102B3FB-CCF7-4F73-8ECA-C20F95FB8E03}" srcId="{E078266E-0F57-4FAC-BD62-2F444A5A9E04}" destId="{656CEA06-A984-4FDC-A7F1-80B513EDFF6B}" srcOrd="1" destOrd="0" parTransId="{91025411-8A7A-4B1D-BF96-310B6F19D87B}" sibTransId="{1097A691-C65A-4837-9F5F-9AC99F2B6044}"/>
    <dgm:cxn modelId="{CDAFC9CD-982E-469F-80E4-18EC8EF4FB3E}" type="presParOf" srcId="{6E0D2739-6076-4B40-898D-2CED92E7EAF6}" destId="{84672441-83E4-4EDB-ACD8-77008B9EBF23}" srcOrd="0" destOrd="0" presId="urn:microsoft.com/office/officeart/2005/8/layout/hierarchy4"/>
    <dgm:cxn modelId="{ED1A648F-6901-41EB-9320-F4ED3A712CA3}" type="presParOf" srcId="{84672441-83E4-4EDB-ACD8-77008B9EBF23}" destId="{17082688-80DB-483E-86D2-AD566E7308BF}" srcOrd="0" destOrd="0" presId="urn:microsoft.com/office/officeart/2005/8/layout/hierarchy4"/>
    <dgm:cxn modelId="{5CE5B5F4-DAEA-4576-A51E-E9EC60D0048A}" type="presParOf" srcId="{84672441-83E4-4EDB-ACD8-77008B9EBF23}" destId="{317C2351-42F6-4222-B6CD-1ED22EA90DBE}" srcOrd="1" destOrd="0" presId="urn:microsoft.com/office/officeart/2005/8/layout/hierarchy4"/>
    <dgm:cxn modelId="{22C5C9FC-2C36-408B-A329-E8919A066707}" type="presParOf" srcId="{84672441-83E4-4EDB-ACD8-77008B9EBF23}" destId="{2F25450C-0F8B-4752-B3BB-C7E847C3CA5B}" srcOrd="2" destOrd="0" presId="urn:microsoft.com/office/officeart/2005/8/layout/hierarchy4"/>
    <dgm:cxn modelId="{01008336-AB31-40D0-AD5D-0596B3A3B70B}" type="presParOf" srcId="{2F25450C-0F8B-4752-B3BB-C7E847C3CA5B}" destId="{347B50AD-2C55-4355-B7AF-544F2C3D193F}" srcOrd="0" destOrd="0" presId="urn:microsoft.com/office/officeart/2005/8/layout/hierarchy4"/>
    <dgm:cxn modelId="{9861C3B2-92A1-4B2A-8DA3-50FF4C5CC5F5}" type="presParOf" srcId="{347B50AD-2C55-4355-B7AF-544F2C3D193F}" destId="{76C0F6E1-78E2-46FD-A18B-0203ED02068F}" srcOrd="0" destOrd="0" presId="urn:microsoft.com/office/officeart/2005/8/layout/hierarchy4"/>
    <dgm:cxn modelId="{1986D796-4539-43E8-B757-BFDBA003C47E}" type="presParOf" srcId="{347B50AD-2C55-4355-B7AF-544F2C3D193F}" destId="{D0F40253-23B8-44BF-A897-6E27C013B368}" srcOrd="1" destOrd="0" presId="urn:microsoft.com/office/officeart/2005/8/layout/hierarchy4"/>
    <dgm:cxn modelId="{56787806-6967-4061-A611-A7EE6B7D5022}" type="presParOf" srcId="{6E0D2739-6076-4B40-898D-2CED92E7EAF6}" destId="{47D48912-0C0E-41D9-9557-E6F8DBAA80FA}" srcOrd="1" destOrd="0" presId="urn:microsoft.com/office/officeart/2005/8/layout/hierarchy4"/>
    <dgm:cxn modelId="{CAA3917A-83CF-4BBE-84BA-138ABB1CF1AF}" type="presParOf" srcId="{6E0D2739-6076-4B40-898D-2CED92E7EAF6}" destId="{E840F1BA-F0FA-4E6B-A615-9D887E54BD65}" srcOrd="2" destOrd="0" presId="urn:microsoft.com/office/officeart/2005/8/layout/hierarchy4"/>
    <dgm:cxn modelId="{8F7894E8-83D1-4C41-AC38-A74E99174F87}" type="presParOf" srcId="{E840F1BA-F0FA-4E6B-A615-9D887E54BD65}" destId="{A8424279-0152-4D5F-B079-DE8E07772D10}" srcOrd="0" destOrd="0" presId="urn:microsoft.com/office/officeart/2005/8/layout/hierarchy4"/>
    <dgm:cxn modelId="{1967397D-D38B-4800-A4ED-E0EC62E8A459}" type="presParOf" srcId="{E840F1BA-F0FA-4E6B-A615-9D887E54BD65}" destId="{9E9CC12A-190A-49E2-A811-704378A9B11C}" srcOrd="1" destOrd="0" presId="urn:microsoft.com/office/officeart/2005/8/layout/hierarchy4"/>
    <dgm:cxn modelId="{05F8E72F-7FD6-4EB7-ADBD-06904688C544}" type="presParOf" srcId="{E840F1BA-F0FA-4E6B-A615-9D887E54BD65}" destId="{3CE5340D-089A-48E8-AFD9-A7F51AF8DBFA}" srcOrd="2" destOrd="0" presId="urn:microsoft.com/office/officeart/2005/8/layout/hierarchy4"/>
    <dgm:cxn modelId="{946B7316-A262-495D-A3CE-00B78D0343AB}" type="presParOf" srcId="{3CE5340D-089A-48E8-AFD9-A7F51AF8DBFA}" destId="{348C13DF-F743-454E-A3D5-69B70E1BB130}" srcOrd="0" destOrd="0" presId="urn:microsoft.com/office/officeart/2005/8/layout/hierarchy4"/>
    <dgm:cxn modelId="{AB4A6435-AC51-419A-B56C-D7B1F7AD7546}" type="presParOf" srcId="{348C13DF-F743-454E-A3D5-69B70E1BB130}" destId="{51DCF220-46CC-45D7-A5AC-839916E782DE}" srcOrd="0" destOrd="0" presId="urn:microsoft.com/office/officeart/2005/8/layout/hierarchy4"/>
    <dgm:cxn modelId="{01BF1F26-FA8D-460D-85C1-181CCCCDCAB7}" type="presParOf" srcId="{348C13DF-F743-454E-A3D5-69B70E1BB130}" destId="{7E21EFA5-45AA-44AD-8073-E7100F57048A}" srcOrd="1" destOrd="0" presId="urn:microsoft.com/office/officeart/2005/8/layout/hierarchy4"/>
    <dgm:cxn modelId="{65BAF0D6-0444-49E1-AC95-1104C1101FB9}" type="presParOf" srcId="{348C13DF-F743-454E-A3D5-69B70E1BB130}" destId="{AA6316FB-683F-46DC-A4CA-1B68CF9F0DCF}" srcOrd="2" destOrd="0" presId="urn:microsoft.com/office/officeart/2005/8/layout/hierarchy4"/>
    <dgm:cxn modelId="{848FC229-55CF-483B-8D07-922DEC9263AF}" type="presParOf" srcId="{AA6316FB-683F-46DC-A4CA-1B68CF9F0DCF}" destId="{66D59C45-3D0A-45C3-A9D3-BC5F17241152}" srcOrd="0" destOrd="0" presId="urn:microsoft.com/office/officeart/2005/8/layout/hierarchy4"/>
    <dgm:cxn modelId="{AA60642D-D318-4953-B70E-C63AAAB250B9}" type="presParOf" srcId="{66D59C45-3D0A-45C3-A9D3-BC5F17241152}" destId="{DFFD1842-25B1-43C7-B797-EBF81231B3F6}" srcOrd="0" destOrd="0" presId="urn:microsoft.com/office/officeart/2005/8/layout/hierarchy4"/>
    <dgm:cxn modelId="{06249C12-84B4-473B-A598-FF67C3B2FE9F}" type="presParOf" srcId="{66D59C45-3D0A-45C3-A9D3-BC5F17241152}" destId="{441C0FEE-9D6B-4490-8DEE-FDDF9599C87B}" srcOrd="1" destOrd="0" presId="urn:microsoft.com/office/officeart/2005/8/layout/hierarchy4"/>
    <dgm:cxn modelId="{23DE4C6B-F95B-43C2-8B55-8826CD735388}" type="presParOf" srcId="{AA6316FB-683F-46DC-A4CA-1B68CF9F0DCF}" destId="{87D033BA-3FCB-42BC-9525-53F78A43851E}" srcOrd="1" destOrd="0" presId="urn:microsoft.com/office/officeart/2005/8/layout/hierarchy4"/>
    <dgm:cxn modelId="{220D942E-3139-49A2-B8AB-001BAAFADEA0}" type="presParOf" srcId="{AA6316FB-683F-46DC-A4CA-1B68CF9F0DCF}" destId="{BE5DA30D-71D5-42F1-8FAE-BDFE491B3249}" srcOrd="2" destOrd="0" presId="urn:microsoft.com/office/officeart/2005/8/layout/hierarchy4"/>
    <dgm:cxn modelId="{45077BBE-F070-4407-B182-D0D8709EE7B3}" type="presParOf" srcId="{BE5DA30D-71D5-42F1-8FAE-BDFE491B3249}" destId="{BB62C1EC-D2BD-4269-8DB0-7D620F7A9C70}" srcOrd="0" destOrd="0" presId="urn:microsoft.com/office/officeart/2005/8/layout/hierarchy4"/>
    <dgm:cxn modelId="{8A10C18C-BAC9-4562-B3FD-0F0111FEEA16}" type="presParOf" srcId="{BE5DA30D-71D5-42F1-8FAE-BDFE491B3249}" destId="{5CBC6759-999B-4AB8-9C34-CC8E66CA94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A19BE-6FA8-4D2F-848D-B3586F38568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253AB2B-E77F-4DB4-897D-87B5A2A36C81}">
      <dgm:prSet phldrT="[Text]"/>
      <dgm:spPr/>
      <dgm:t>
        <a:bodyPr/>
        <a:lstStyle/>
        <a:p>
          <a:r>
            <a:rPr lang="cs-CZ" b="1" dirty="0"/>
            <a:t>59</a:t>
          </a:r>
        </a:p>
      </dgm:t>
    </dgm:pt>
    <dgm:pt modelId="{9439E4C7-C968-472C-99F4-DB0903F2DD78}" type="parTrans" cxnId="{011FFAD5-8947-4270-BD1D-778F127307C9}">
      <dgm:prSet/>
      <dgm:spPr/>
      <dgm:t>
        <a:bodyPr/>
        <a:lstStyle/>
        <a:p>
          <a:endParaRPr lang="cs-CZ"/>
        </a:p>
      </dgm:t>
    </dgm:pt>
    <dgm:pt modelId="{B0DE7D42-2261-4703-8253-77598D650ED6}" type="sibTrans" cxnId="{011FFAD5-8947-4270-BD1D-778F127307C9}">
      <dgm:prSet/>
      <dgm:spPr/>
      <dgm:t>
        <a:bodyPr/>
        <a:lstStyle/>
        <a:p>
          <a:endParaRPr lang="cs-CZ"/>
        </a:p>
      </dgm:t>
    </dgm:pt>
    <dgm:pt modelId="{3FC3BC70-1B2B-4E9B-8151-FEEAAA72ED05}">
      <dgm:prSet phldrT="[Text]"/>
      <dgm:spPr/>
      <dgm:t>
        <a:bodyPr/>
        <a:lstStyle/>
        <a:p>
          <a:r>
            <a:rPr lang="cs-CZ" dirty="0"/>
            <a:t>Poskytnuté záruky</a:t>
          </a:r>
        </a:p>
        <a:p>
          <a:r>
            <a:rPr lang="cs-CZ" dirty="0"/>
            <a:t>(počet)</a:t>
          </a:r>
        </a:p>
      </dgm:t>
    </dgm:pt>
    <dgm:pt modelId="{C14FB4EC-07A6-4060-8652-0760DDBD24B2}" type="parTrans" cxnId="{AD93FC75-539A-4372-A207-AF56EFCB998B}">
      <dgm:prSet/>
      <dgm:spPr/>
      <dgm:t>
        <a:bodyPr/>
        <a:lstStyle/>
        <a:p>
          <a:endParaRPr lang="cs-CZ"/>
        </a:p>
      </dgm:t>
    </dgm:pt>
    <dgm:pt modelId="{3FE06459-BB13-477C-909C-8E67FB823001}" type="sibTrans" cxnId="{AD93FC75-539A-4372-A207-AF56EFCB998B}">
      <dgm:prSet/>
      <dgm:spPr/>
      <dgm:t>
        <a:bodyPr/>
        <a:lstStyle/>
        <a:p>
          <a:endParaRPr lang="cs-CZ"/>
        </a:p>
      </dgm:t>
    </dgm:pt>
    <dgm:pt modelId="{2C8EA4D0-6D51-4EFC-9D54-76E39A6F3528}">
      <dgm:prSet phldrT="[Text]" custT="1"/>
      <dgm:spPr/>
      <dgm:t>
        <a:bodyPr/>
        <a:lstStyle/>
        <a:p>
          <a:r>
            <a:rPr lang="cs-CZ" sz="4800" b="1" dirty="0">
              <a:solidFill>
                <a:schemeClr val="tx1"/>
              </a:solidFill>
            </a:rPr>
            <a:t>5 828</a:t>
          </a:r>
        </a:p>
      </dgm:t>
    </dgm:pt>
    <dgm:pt modelId="{EB4BC4E9-1C30-47DD-896F-169B8DF33933}" type="parTrans" cxnId="{4B6D8D7C-5ADA-4722-9EB6-43F4B18321D4}">
      <dgm:prSet/>
      <dgm:spPr/>
      <dgm:t>
        <a:bodyPr/>
        <a:lstStyle/>
        <a:p>
          <a:endParaRPr lang="cs-CZ"/>
        </a:p>
      </dgm:t>
    </dgm:pt>
    <dgm:pt modelId="{4D2C6ABA-FBBC-4B43-A053-DDBE17135697}" type="sibTrans" cxnId="{4B6D8D7C-5ADA-4722-9EB6-43F4B18321D4}">
      <dgm:prSet/>
      <dgm:spPr/>
      <dgm:t>
        <a:bodyPr/>
        <a:lstStyle/>
        <a:p>
          <a:endParaRPr lang="cs-CZ"/>
        </a:p>
      </dgm:t>
    </dgm:pt>
    <dgm:pt modelId="{15F6976D-FF10-4CB6-B354-BC55D61E6E53}">
      <dgm:prSet phldrT="[Text]"/>
      <dgm:spPr/>
      <dgm:t>
        <a:bodyPr/>
        <a:lstStyle/>
        <a:p>
          <a:r>
            <a:rPr lang="cs-CZ" dirty="0"/>
            <a:t>Objem</a:t>
          </a:r>
        </a:p>
        <a:p>
          <a:r>
            <a:rPr lang="cs-CZ" dirty="0"/>
            <a:t>(mil. Kč)</a:t>
          </a:r>
        </a:p>
      </dgm:t>
    </dgm:pt>
    <dgm:pt modelId="{474723BC-5A02-4F4C-884C-1129330332E6}" type="parTrans" cxnId="{CBE625A6-DF12-46CA-9A09-97692CBB3C52}">
      <dgm:prSet/>
      <dgm:spPr/>
      <dgm:t>
        <a:bodyPr/>
        <a:lstStyle/>
        <a:p>
          <a:endParaRPr lang="cs-CZ"/>
        </a:p>
      </dgm:t>
    </dgm:pt>
    <dgm:pt modelId="{68C3F9F9-4804-448B-A007-E96E0BFCD740}" type="sibTrans" cxnId="{CBE625A6-DF12-46CA-9A09-97692CBB3C52}">
      <dgm:prSet/>
      <dgm:spPr/>
      <dgm:t>
        <a:bodyPr/>
        <a:lstStyle/>
        <a:p>
          <a:endParaRPr lang="cs-CZ"/>
        </a:p>
      </dgm:t>
    </dgm:pt>
    <dgm:pt modelId="{6599793B-6C6E-44F4-B68A-F4B6A12B9D51}" type="pres">
      <dgm:prSet presAssocID="{EE3A19BE-6FA8-4D2F-848D-B3586F385685}" presName="Name0" presStyleCnt="0">
        <dgm:presLayoutVars>
          <dgm:dir/>
          <dgm:animOne val="branch"/>
          <dgm:animLvl val="lvl"/>
        </dgm:presLayoutVars>
      </dgm:prSet>
      <dgm:spPr/>
    </dgm:pt>
    <dgm:pt modelId="{D5227B53-8120-4EC1-A3AB-4C4C02625523}" type="pres">
      <dgm:prSet presAssocID="{E253AB2B-E77F-4DB4-897D-87B5A2A36C81}" presName="chaos" presStyleCnt="0"/>
      <dgm:spPr/>
    </dgm:pt>
    <dgm:pt modelId="{1B5FC066-3A6F-4275-9F4E-EE949BC88FE5}" type="pres">
      <dgm:prSet presAssocID="{E253AB2B-E77F-4DB4-897D-87B5A2A36C81}" presName="parTx1" presStyleLbl="revTx" presStyleIdx="0" presStyleCnt="3"/>
      <dgm:spPr/>
    </dgm:pt>
    <dgm:pt modelId="{E15E875B-0AD1-40BF-89B0-501659BB1E8E}" type="pres">
      <dgm:prSet presAssocID="{E253AB2B-E77F-4DB4-897D-87B5A2A36C81}" presName="desTx1" presStyleLbl="revTx" presStyleIdx="1" presStyleCnt="3">
        <dgm:presLayoutVars>
          <dgm:bulletEnabled val="1"/>
        </dgm:presLayoutVars>
      </dgm:prSet>
      <dgm:spPr/>
    </dgm:pt>
    <dgm:pt modelId="{EBF98A0B-1547-4554-A73F-A47F47A95F98}" type="pres">
      <dgm:prSet presAssocID="{E253AB2B-E77F-4DB4-897D-87B5A2A36C81}" presName="c1" presStyleLbl="node1" presStyleIdx="0" presStyleCnt="19"/>
      <dgm:spPr/>
    </dgm:pt>
    <dgm:pt modelId="{BD549309-4FF0-4B4B-8FE2-C73880780753}" type="pres">
      <dgm:prSet presAssocID="{E253AB2B-E77F-4DB4-897D-87B5A2A36C81}" presName="c2" presStyleLbl="node1" presStyleIdx="1" presStyleCnt="19"/>
      <dgm:spPr/>
    </dgm:pt>
    <dgm:pt modelId="{F461C2E5-4D46-4EE7-929B-081CEB37F4AF}" type="pres">
      <dgm:prSet presAssocID="{E253AB2B-E77F-4DB4-897D-87B5A2A36C81}" presName="c3" presStyleLbl="node1" presStyleIdx="2" presStyleCnt="19"/>
      <dgm:spPr/>
    </dgm:pt>
    <dgm:pt modelId="{FD02309A-2DD6-4510-AF8F-FD2A4C4E4642}" type="pres">
      <dgm:prSet presAssocID="{E253AB2B-E77F-4DB4-897D-87B5A2A36C81}" presName="c4" presStyleLbl="node1" presStyleIdx="3" presStyleCnt="19"/>
      <dgm:spPr/>
    </dgm:pt>
    <dgm:pt modelId="{2656550C-66EF-4F7B-8050-3E5FF64C8006}" type="pres">
      <dgm:prSet presAssocID="{E253AB2B-E77F-4DB4-897D-87B5A2A36C81}" presName="c5" presStyleLbl="node1" presStyleIdx="4" presStyleCnt="19"/>
      <dgm:spPr/>
    </dgm:pt>
    <dgm:pt modelId="{53AA62A4-EE0F-4640-A195-8A1DD58AD7C4}" type="pres">
      <dgm:prSet presAssocID="{E253AB2B-E77F-4DB4-897D-87B5A2A36C81}" presName="c6" presStyleLbl="node1" presStyleIdx="5" presStyleCnt="19"/>
      <dgm:spPr/>
    </dgm:pt>
    <dgm:pt modelId="{79EFC6BC-CE80-4B58-B06A-54541F87645B}" type="pres">
      <dgm:prSet presAssocID="{E253AB2B-E77F-4DB4-897D-87B5A2A36C81}" presName="c7" presStyleLbl="node1" presStyleIdx="6" presStyleCnt="19"/>
      <dgm:spPr/>
    </dgm:pt>
    <dgm:pt modelId="{98344591-411C-4D27-A993-53CFFE2845B0}" type="pres">
      <dgm:prSet presAssocID="{E253AB2B-E77F-4DB4-897D-87B5A2A36C81}" presName="c8" presStyleLbl="node1" presStyleIdx="7" presStyleCnt="19"/>
      <dgm:spPr/>
    </dgm:pt>
    <dgm:pt modelId="{304F5B76-3F73-4736-9148-0EAE8E0EB7BB}" type="pres">
      <dgm:prSet presAssocID="{E253AB2B-E77F-4DB4-897D-87B5A2A36C81}" presName="c9" presStyleLbl="node1" presStyleIdx="8" presStyleCnt="19"/>
      <dgm:spPr/>
    </dgm:pt>
    <dgm:pt modelId="{0ABE8600-5320-4260-9D46-1B36693AEDC4}" type="pres">
      <dgm:prSet presAssocID="{E253AB2B-E77F-4DB4-897D-87B5A2A36C81}" presName="c10" presStyleLbl="node1" presStyleIdx="9" presStyleCnt="19"/>
      <dgm:spPr/>
    </dgm:pt>
    <dgm:pt modelId="{491C268C-B998-4CC1-B6A1-601D91637A5A}" type="pres">
      <dgm:prSet presAssocID="{E253AB2B-E77F-4DB4-897D-87B5A2A36C81}" presName="c11" presStyleLbl="node1" presStyleIdx="10" presStyleCnt="19"/>
      <dgm:spPr/>
    </dgm:pt>
    <dgm:pt modelId="{6504D96B-FC4B-4E48-9803-3AE0E312EFCF}" type="pres">
      <dgm:prSet presAssocID="{E253AB2B-E77F-4DB4-897D-87B5A2A36C81}" presName="c12" presStyleLbl="node1" presStyleIdx="11" presStyleCnt="19"/>
      <dgm:spPr/>
    </dgm:pt>
    <dgm:pt modelId="{7E6B48B5-57C3-4DA5-8F99-784CF9EE0F38}" type="pres">
      <dgm:prSet presAssocID="{E253AB2B-E77F-4DB4-897D-87B5A2A36C81}" presName="c13" presStyleLbl="node1" presStyleIdx="12" presStyleCnt="19"/>
      <dgm:spPr/>
    </dgm:pt>
    <dgm:pt modelId="{56101A16-29A6-4955-87E2-DE0E88E496E8}" type="pres">
      <dgm:prSet presAssocID="{E253AB2B-E77F-4DB4-897D-87B5A2A36C81}" presName="c14" presStyleLbl="node1" presStyleIdx="13" presStyleCnt="19"/>
      <dgm:spPr/>
    </dgm:pt>
    <dgm:pt modelId="{7DFD41CF-D387-461B-B412-674B8F3E5E85}" type="pres">
      <dgm:prSet presAssocID="{E253AB2B-E77F-4DB4-897D-87B5A2A36C81}" presName="c15" presStyleLbl="node1" presStyleIdx="14" presStyleCnt="19"/>
      <dgm:spPr/>
    </dgm:pt>
    <dgm:pt modelId="{19B878E2-FFD2-4138-A016-D8C4AF3C2C3A}" type="pres">
      <dgm:prSet presAssocID="{E253AB2B-E77F-4DB4-897D-87B5A2A36C81}" presName="c16" presStyleLbl="node1" presStyleIdx="15" presStyleCnt="19"/>
      <dgm:spPr/>
    </dgm:pt>
    <dgm:pt modelId="{BB21A637-D549-4CC7-96A4-14A57D233BA0}" type="pres">
      <dgm:prSet presAssocID="{E253AB2B-E77F-4DB4-897D-87B5A2A36C81}" presName="c17" presStyleLbl="node1" presStyleIdx="16" presStyleCnt="19"/>
      <dgm:spPr/>
    </dgm:pt>
    <dgm:pt modelId="{E996AEEE-3B78-4189-A5DF-469A53187E8B}" type="pres">
      <dgm:prSet presAssocID="{E253AB2B-E77F-4DB4-897D-87B5A2A36C81}" presName="c18" presStyleLbl="node1" presStyleIdx="17" presStyleCnt="19"/>
      <dgm:spPr/>
    </dgm:pt>
    <dgm:pt modelId="{A5C1F005-F1B1-4F2D-8CF4-4EA7781AA67B}" type="pres">
      <dgm:prSet presAssocID="{B0DE7D42-2261-4703-8253-77598D650ED6}" presName="chevronComposite1" presStyleCnt="0"/>
      <dgm:spPr/>
    </dgm:pt>
    <dgm:pt modelId="{5DED6431-57F9-4D7A-B44F-F212166F07DA}" type="pres">
      <dgm:prSet presAssocID="{B0DE7D42-2261-4703-8253-77598D650ED6}" presName="chevron1" presStyleLbl="sibTrans2D1" presStyleIdx="0" presStyleCnt="2"/>
      <dgm:spPr/>
    </dgm:pt>
    <dgm:pt modelId="{455D59CF-284F-474A-8377-A78AF70912EA}" type="pres">
      <dgm:prSet presAssocID="{B0DE7D42-2261-4703-8253-77598D650ED6}" presName="spChevron1" presStyleCnt="0"/>
      <dgm:spPr/>
    </dgm:pt>
    <dgm:pt modelId="{049BD781-4F3A-4B3A-BB8E-94B7275AD9D6}" type="pres">
      <dgm:prSet presAssocID="{B0DE7D42-2261-4703-8253-77598D650ED6}" presName="overlap" presStyleCnt="0"/>
      <dgm:spPr/>
    </dgm:pt>
    <dgm:pt modelId="{4950311A-A445-44F0-B1BB-67A99EFB6556}" type="pres">
      <dgm:prSet presAssocID="{B0DE7D42-2261-4703-8253-77598D650ED6}" presName="chevronComposite2" presStyleCnt="0"/>
      <dgm:spPr/>
    </dgm:pt>
    <dgm:pt modelId="{E4581C90-49A4-424F-8051-49ED006B9FA2}" type="pres">
      <dgm:prSet presAssocID="{B0DE7D42-2261-4703-8253-77598D650ED6}" presName="chevron2" presStyleLbl="sibTrans2D1" presStyleIdx="1" presStyleCnt="2"/>
      <dgm:spPr/>
    </dgm:pt>
    <dgm:pt modelId="{388320EA-CC09-4E8D-B241-125EBEA75BF5}" type="pres">
      <dgm:prSet presAssocID="{B0DE7D42-2261-4703-8253-77598D650ED6}" presName="spChevron2" presStyleCnt="0"/>
      <dgm:spPr/>
    </dgm:pt>
    <dgm:pt modelId="{4E043115-AE66-415C-AEED-45A54307821A}" type="pres">
      <dgm:prSet presAssocID="{2C8EA4D0-6D51-4EFC-9D54-76E39A6F3528}" presName="last" presStyleCnt="0"/>
      <dgm:spPr/>
    </dgm:pt>
    <dgm:pt modelId="{ABF3286E-42B5-42B5-8AD5-7FD8FD029969}" type="pres">
      <dgm:prSet presAssocID="{2C8EA4D0-6D51-4EFC-9D54-76E39A6F3528}" presName="circleTx" presStyleLbl="node1" presStyleIdx="18" presStyleCnt="19"/>
      <dgm:spPr/>
    </dgm:pt>
    <dgm:pt modelId="{92B80B23-1A77-426B-B5AF-EC7F45CA288F}" type="pres">
      <dgm:prSet presAssocID="{2C8EA4D0-6D51-4EFC-9D54-76E39A6F3528}" presName="desTxN" presStyleLbl="revTx" presStyleIdx="2" presStyleCnt="3">
        <dgm:presLayoutVars>
          <dgm:bulletEnabled val="1"/>
        </dgm:presLayoutVars>
      </dgm:prSet>
      <dgm:spPr/>
    </dgm:pt>
    <dgm:pt modelId="{A45843C7-2B8A-4B9D-9A51-26CE2D187142}" type="pres">
      <dgm:prSet presAssocID="{2C8EA4D0-6D51-4EFC-9D54-76E39A6F3528}" presName="spN" presStyleCnt="0"/>
      <dgm:spPr/>
    </dgm:pt>
  </dgm:ptLst>
  <dgm:cxnLst>
    <dgm:cxn modelId="{3ADFC111-D62F-4062-ABAB-7BB304DAB3DC}" type="presOf" srcId="{EE3A19BE-6FA8-4D2F-848D-B3586F385685}" destId="{6599793B-6C6E-44F4-B68A-F4B6A12B9D51}" srcOrd="0" destOrd="0" presId="urn:microsoft.com/office/officeart/2009/3/layout/RandomtoResultProcess"/>
    <dgm:cxn modelId="{1254CB3D-A315-4BA2-B2B1-9F69111AD861}" type="presOf" srcId="{3FC3BC70-1B2B-4E9B-8151-FEEAAA72ED05}" destId="{E15E875B-0AD1-40BF-89B0-501659BB1E8E}" srcOrd="0" destOrd="0" presId="urn:microsoft.com/office/officeart/2009/3/layout/RandomtoResultProcess"/>
    <dgm:cxn modelId="{AD93FC75-539A-4372-A207-AF56EFCB998B}" srcId="{E253AB2B-E77F-4DB4-897D-87B5A2A36C81}" destId="{3FC3BC70-1B2B-4E9B-8151-FEEAAA72ED05}" srcOrd="0" destOrd="0" parTransId="{C14FB4EC-07A6-4060-8652-0760DDBD24B2}" sibTransId="{3FE06459-BB13-477C-909C-8E67FB823001}"/>
    <dgm:cxn modelId="{8208FE76-0F7B-4320-B741-3BBF540F08FC}" type="presOf" srcId="{E253AB2B-E77F-4DB4-897D-87B5A2A36C81}" destId="{1B5FC066-3A6F-4275-9F4E-EE949BC88FE5}" srcOrd="0" destOrd="0" presId="urn:microsoft.com/office/officeart/2009/3/layout/RandomtoResultProcess"/>
    <dgm:cxn modelId="{2AE4A658-C018-4FC2-BFED-9761AAAD76F7}" type="presOf" srcId="{2C8EA4D0-6D51-4EFC-9D54-76E39A6F3528}" destId="{ABF3286E-42B5-42B5-8AD5-7FD8FD029969}" srcOrd="0" destOrd="0" presId="urn:microsoft.com/office/officeart/2009/3/layout/RandomtoResultProcess"/>
    <dgm:cxn modelId="{4B6D8D7C-5ADA-4722-9EB6-43F4B18321D4}" srcId="{EE3A19BE-6FA8-4D2F-848D-B3586F385685}" destId="{2C8EA4D0-6D51-4EFC-9D54-76E39A6F3528}" srcOrd="1" destOrd="0" parTransId="{EB4BC4E9-1C30-47DD-896F-169B8DF33933}" sibTransId="{4D2C6ABA-FBBC-4B43-A053-DDBE17135697}"/>
    <dgm:cxn modelId="{CBE625A6-DF12-46CA-9A09-97692CBB3C52}" srcId="{2C8EA4D0-6D51-4EFC-9D54-76E39A6F3528}" destId="{15F6976D-FF10-4CB6-B354-BC55D61E6E53}" srcOrd="0" destOrd="0" parTransId="{474723BC-5A02-4F4C-884C-1129330332E6}" sibTransId="{68C3F9F9-4804-448B-A007-E96E0BFCD740}"/>
    <dgm:cxn modelId="{E7E700E9-E880-41AF-9F7D-0FCF27243EA5}" type="presOf" srcId="{15F6976D-FF10-4CB6-B354-BC55D61E6E53}" destId="{92B80B23-1A77-426B-B5AF-EC7F45CA288F}" srcOrd="0" destOrd="0" presId="urn:microsoft.com/office/officeart/2009/3/layout/RandomtoResultProcess"/>
    <dgm:cxn modelId="{011FFAD5-8947-4270-BD1D-778F127307C9}" srcId="{EE3A19BE-6FA8-4D2F-848D-B3586F385685}" destId="{E253AB2B-E77F-4DB4-897D-87B5A2A36C81}" srcOrd="0" destOrd="0" parTransId="{9439E4C7-C968-472C-99F4-DB0903F2DD78}" sibTransId="{B0DE7D42-2261-4703-8253-77598D650ED6}"/>
    <dgm:cxn modelId="{0CAD8A46-502A-47CC-9B29-4329A72F3233}" type="presParOf" srcId="{6599793B-6C6E-44F4-B68A-F4B6A12B9D51}" destId="{D5227B53-8120-4EC1-A3AB-4C4C02625523}" srcOrd="0" destOrd="0" presId="urn:microsoft.com/office/officeart/2009/3/layout/RandomtoResultProcess"/>
    <dgm:cxn modelId="{F6DB5DC0-F15A-4A5C-B258-B392D67FB768}" type="presParOf" srcId="{D5227B53-8120-4EC1-A3AB-4C4C02625523}" destId="{1B5FC066-3A6F-4275-9F4E-EE949BC88FE5}" srcOrd="0" destOrd="0" presId="urn:microsoft.com/office/officeart/2009/3/layout/RandomtoResultProcess"/>
    <dgm:cxn modelId="{A5739E25-7F51-4453-B223-D29C501444F5}" type="presParOf" srcId="{D5227B53-8120-4EC1-A3AB-4C4C02625523}" destId="{E15E875B-0AD1-40BF-89B0-501659BB1E8E}" srcOrd="1" destOrd="0" presId="urn:microsoft.com/office/officeart/2009/3/layout/RandomtoResultProcess"/>
    <dgm:cxn modelId="{173CCBCD-11B5-433F-A792-6967D7CA3476}" type="presParOf" srcId="{D5227B53-8120-4EC1-A3AB-4C4C02625523}" destId="{EBF98A0B-1547-4554-A73F-A47F47A95F98}" srcOrd="2" destOrd="0" presId="urn:microsoft.com/office/officeart/2009/3/layout/RandomtoResultProcess"/>
    <dgm:cxn modelId="{3FDAC132-A830-41DF-B16C-BE13378BE8DD}" type="presParOf" srcId="{D5227B53-8120-4EC1-A3AB-4C4C02625523}" destId="{BD549309-4FF0-4B4B-8FE2-C73880780753}" srcOrd="3" destOrd="0" presId="urn:microsoft.com/office/officeart/2009/3/layout/RandomtoResultProcess"/>
    <dgm:cxn modelId="{5E6E46B8-35E5-4D98-B0BA-5834900D8520}" type="presParOf" srcId="{D5227B53-8120-4EC1-A3AB-4C4C02625523}" destId="{F461C2E5-4D46-4EE7-929B-081CEB37F4AF}" srcOrd="4" destOrd="0" presId="urn:microsoft.com/office/officeart/2009/3/layout/RandomtoResultProcess"/>
    <dgm:cxn modelId="{CBDD9041-3E6D-4B1A-9AC8-E52291693ECF}" type="presParOf" srcId="{D5227B53-8120-4EC1-A3AB-4C4C02625523}" destId="{FD02309A-2DD6-4510-AF8F-FD2A4C4E4642}" srcOrd="5" destOrd="0" presId="urn:microsoft.com/office/officeart/2009/3/layout/RandomtoResultProcess"/>
    <dgm:cxn modelId="{2A2891EF-87E1-4C76-9903-2D4103A5C8AC}" type="presParOf" srcId="{D5227B53-8120-4EC1-A3AB-4C4C02625523}" destId="{2656550C-66EF-4F7B-8050-3E5FF64C8006}" srcOrd="6" destOrd="0" presId="urn:microsoft.com/office/officeart/2009/3/layout/RandomtoResultProcess"/>
    <dgm:cxn modelId="{B2757331-B911-41F0-BA4F-929E7F3698B2}" type="presParOf" srcId="{D5227B53-8120-4EC1-A3AB-4C4C02625523}" destId="{53AA62A4-EE0F-4640-A195-8A1DD58AD7C4}" srcOrd="7" destOrd="0" presId="urn:microsoft.com/office/officeart/2009/3/layout/RandomtoResultProcess"/>
    <dgm:cxn modelId="{9CBAFECE-DBAB-442A-B977-FF51A426C0C8}" type="presParOf" srcId="{D5227B53-8120-4EC1-A3AB-4C4C02625523}" destId="{79EFC6BC-CE80-4B58-B06A-54541F87645B}" srcOrd="8" destOrd="0" presId="urn:microsoft.com/office/officeart/2009/3/layout/RandomtoResultProcess"/>
    <dgm:cxn modelId="{A2E0FCFD-3EC8-4F58-8179-B0CA2BCD9322}" type="presParOf" srcId="{D5227B53-8120-4EC1-A3AB-4C4C02625523}" destId="{98344591-411C-4D27-A993-53CFFE2845B0}" srcOrd="9" destOrd="0" presId="urn:microsoft.com/office/officeart/2009/3/layout/RandomtoResultProcess"/>
    <dgm:cxn modelId="{6F4CDB47-DEAB-4DED-9DE3-2425AEA83E0A}" type="presParOf" srcId="{D5227B53-8120-4EC1-A3AB-4C4C02625523}" destId="{304F5B76-3F73-4736-9148-0EAE8E0EB7BB}" srcOrd="10" destOrd="0" presId="urn:microsoft.com/office/officeart/2009/3/layout/RandomtoResultProcess"/>
    <dgm:cxn modelId="{A0D01822-9B0E-49F6-AE4A-64F32E797440}" type="presParOf" srcId="{D5227B53-8120-4EC1-A3AB-4C4C02625523}" destId="{0ABE8600-5320-4260-9D46-1B36693AEDC4}" srcOrd="11" destOrd="0" presId="urn:microsoft.com/office/officeart/2009/3/layout/RandomtoResultProcess"/>
    <dgm:cxn modelId="{B4A41ADD-5DC9-4619-ABE6-E7CCEB36A7B8}" type="presParOf" srcId="{D5227B53-8120-4EC1-A3AB-4C4C02625523}" destId="{491C268C-B998-4CC1-B6A1-601D91637A5A}" srcOrd="12" destOrd="0" presId="urn:microsoft.com/office/officeart/2009/3/layout/RandomtoResultProcess"/>
    <dgm:cxn modelId="{5D69ADE9-E1D4-4F2A-84D4-7F5262105096}" type="presParOf" srcId="{D5227B53-8120-4EC1-A3AB-4C4C02625523}" destId="{6504D96B-FC4B-4E48-9803-3AE0E312EFCF}" srcOrd="13" destOrd="0" presId="urn:microsoft.com/office/officeart/2009/3/layout/RandomtoResultProcess"/>
    <dgm:cxn modelId="{77F2354B-DAFD-4C7D-98CF-78C622A8F104}" type="presParOf" srcId="{D5227B53-8120-4EC1-A3AB-4C4C02625523}" destId="{7E6B48B5-57C3-4DA5-8F99-784CF9EE0F38}" srcOrd="14" destOrd="0" presId="urn:microsoft.com/office/officeart/2009/3/layout/RandomtoResultProcess"/>
    <dgm:cxn modelId="{3930358A-0EFF-4AAC-A2AB-DA3A74F47862}" type="presParOf" srcId="{D5227B53-8120-4EC1-A3AB-4C4C02625523}" destId="{56101A16-29A6-4955-87E2-DE0E88E496E8}" srcOrd="15" destOrd="0" presId="urn:microsoft.com/office/officeart/2009/3/layout/RandomtoResultProcess"/>
    <dgm:cxn modelId="{123A9451-7409-465C-AC24-0FA900CF4CB7}" type="presParOf" srcId="{D5227B53-8120-4EC1-A3AB-4C4C02625523}" destId="{7DFD41CF-D387-461B-B412-674B8F3E5E85}" srcOrd="16" destOrd="0" presId="urn:microsoft.com/office/officeart/2009/3/layout/RandomtoResultProcess"/>
    <dgm:cxn modelId="{1FC93561-3A6D-4B92-90E1-EC9ED25F1236}" type="presParOf" srcId="{D5227B53-8120-4EC1-A3AB-4C4C02625523}" destId="{19B878E2-FFD2-4138-A016-D8C4AF3C2C3A}" srcOrd="17" destOrd="0" presId="urn:microsoft.com/office/officeart/2009/3/layout/RandomtoResultProcess"/>
    <dgm:cxn modelId="{601F31FF-8233-4227-A18B-82FFE10D4662}" type="presParOf" srcId="{D5227B53-8120-4EC1-A3AB-4C4C02625523}" destId="{BB21A637-D549-4CC7-96A4-14A57D233BA0}" srcOrd="18" destOrd="0" presId="urn:microsoft.com/office/officeart/2009/3/layout/RandomtoResultProcess"/>
    <dgm:cxn modelId="{0DCF95C5-BBEC-4E45-A3EB-678F51B064C6}" type="presParOf" srcId="{D5227B53-8120-4EC1-A3AB-4C4C02625523}" destId="{E996AEEE-3B78-4189-A5DF-469A53187E8B}" srcOrd="19" destOrd="0" presId="urn:microsoft.com/office/officeart/2009/3/layout/RandomtoResultProcess"/>
    <dgm:cxn modelId="{5134D3B2-A99E-412C-9500-D31691CBB96B}" type="presParOf" srcId="{6599793B-6C6E-44F4-B68A-F4B6A12B9D51}" destId="{A5C1F005-F1B1-4F2D-8CF4-4EA7781AA67B}" srcOrd="1" destOrd="0" presId="urn:microsoft.com/office/officeart/2009/3/layout/RandomtoResultProcess"/>
    <dgm:cxn modelId="{0F5BF3FA-C890-46CE-9190-EB11307CD309}" type="presParOf" srcId="{A5C1F005-F1B1-4F2D-8CF4-4EA7781AA67B}" destId="{5DED6431-57F9-4D7A-B44F-F212166F07DA}" srcOrd="0" destOrd="0" presId="urn:microsoft.com/office/officeart/2009/3/layout/RandomtoResultProcess"/>
    <dgm:cxn modelId="{7970E1B8-773F-4ADC-B875-B7D423C83312}" type="presParOf" srcId="{A5C1F005-F1B1-4F2D-8CF4-4EA7781AA67B}" destId="{455D59CF-284F-474A-8377-A78AF70912EA}" srcOrd="1" destOrd="0" presId="urn:microsoft.com/office/officeart/2009/3/layout/RandomtoResultProcess"/>
    <dgm:cxn modelId="{69ACBDA4-A0B9-4EED-B30D-B482E0F44DE9}" type="presParOf" srcId="{6599793B-6C6E-44F4-B68A-F4B6A12B9D51}" destId="{049BD781-4F3A-4B3A-BB8E-94B7275AD9D6}" srcOrd="2" destOrd="0" presId="urn:microsoft.com/office/officeart/2009/3/layout/RandomtoResultProcess"/>
    <dgm:cxn modelId="{2B795671-6AFE-47D7-B1AD-64524DFA5DE9}" type="presParOf" srcId="{6599793B-6C6E-44F4-B68A-F4B6A12B9D51}" destId="{4950311A-A445-44F0-B1BB-67A99EFB6556}" srcOrd="3" destOrd="0" presId="urn:microsoft.com/office/officeart/2009/3/layout/RandomtoResultProcess"/>
    <dgm:cxn modelId="{C485874C-1DDE-431A-8A10-EF4457C0C9BF}" type="presParOf" srcId="{4950311A-A445-44F0-B1BB-67A99EFB6556}" destId="{E4581C90-49A4-424F-8051-49ED006B9FA2}" srcOrd="0" destOrd="0" presId="urn:microsoft.com/office/officeart/2009/3/layout/RandomtoResultProcess"/>
    <dgm:cxn modelId="{32DDA950-FF79-48F7-B739-E6F6723AA9F0}" type="presParOf" srcId="{4950311A-A445-44F0-B1BB-67A99EFB6556}" destId="{388320EA-CC09-4E8D-B241-125EBEA75BF5}" srcOrd="1" destOrd="0" presId="urn:microsoft.com/office/officeart/2009/3/layout/RandomtoResultProcess"/>
    <dgm:cxn modelId="{E03670D5-8779-492A-AC3B-5F98DB21CFA7}" type="presParOf" srcId="{6599793B-6C6E-44F4-B68A-F4B6A12B9D51}" destId="{4E043115-AE66-415C-AEED-45A54307821A}" srcOrd="4" destOrd="0" presId="urn:microsoft.com/office/officeart/2009/3/layout/RandomtoResultProcess"/>
    <dgm:cxn modelId="{A27020EB-2298-4F20-B551-427265664AE9}" type="presParOf" srcId="{4E043115-AE66-415C-AEED-45A54307821A}" destId="{ABF3286E-42B5-42B5-8AD5-7FD8FD029969}" srcOrd="0" destOrd="0" presId="urn:microsoft.com/office/officeart/2009/3/layout/RandomtoResultProcess"/>
    <dgm:cxn modelId="{7081D5A7-83DB-4490-9314-971CF579FA03}" type="presParOf" srcId="{4E043115-AE66-415C-AEED-45A54307821A}" destId="{92B80B23-1A77-426B-B5AF-EC7F45CA288F}" srcOrd="1" destOrd="0" presId="urn:microsoft.com/office/officeart/2009/3/layout/RandomtoResultProcess"/>
    <dgm:cxn modelId="{C8B2D06E-7D2C-48E7-BA9A-22757D4FF647}" type="presParOf" srcId="{4E043115-AE66-415C-AEED-45A54307821A}" destId="{A45843C7-2B8A-4B9D-9A51-26CE2D18714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2ED62-CCB4-4A3F-9808-1B4CA5E7741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76313D-2CD9-4A9A-BA94-A31277EDFE0A}">
      <dgm:prSet phldrT="[Text]"/>
      <dgm:spPr/>
      <dgm:t>
        <a:bodyPr/>
        <a:lstStyle/>
        <a:p>
          <a:r>
            <a:rPr lang="cs-CZ" dirty="0"/>
            <a:t>Objem přijatých žádostí</a:t>
          </a:r>
        </a:p>
      </dgm:t>
    </dgm:pt>
    <dgm:pt modelId="{A98A59F7-9E8A-4D6A-B28D-947E8817E219}" type="parTrans" cxnId="{F0CF47D4-3F47-453F-A299-2D5332F2402E}">
      <dgm:prSet/>
      <dgm:spPr/>
      <dgm:t>
        <a:bodyPr/>
        <a:lstStyle/>
        <a:p>
          <a:endParaRPr lang="cs-CZ"/>
        </a:p>
      </dgm:t>
    </dgm:pt>
    <dgm:pt modelId="{BA333E8A-CB78-41E9-B18E-706FA1D2FA2D}" type="sibTrans" cxnId="{F0CF47D4-3F47-453F-A299-2D5332F2402E}">
      <dgm:prSet/>
      <dgm:spPr/>
      <dgm:t>
        <a:bodyPr/>
        <a:lstStyle/>
        <a:p>
          <a:endParaRPr lang="cs-CZ"/>
        </a:p>
      </dgm:t>
    </dgm:pt>
    <dgm:pt modelId="{E836E0EC-E903-43E1-94E0-4E4337129928}">
      <dgm:prSet phldrT="[Text]" custT="1"/>
      <dgm:spPr/>
      <dgm:t>
        <a:bodyPr/>
        <a:lstStyle/>
        <a:p>
          <a:r>
            <a:rPr lang="cs-CZ" sz="5900" b="1" dirty="0"/>
            <a:t>365,7</a:t>
          </a:r>
        </a:p>
      </dgm:t>
    </dgm:pt>
    <dgm:pt modelId="{3FE30D53-841E-44AB-B639-31FCE97F33AB}" type="parTrans" cxnId="{9ED606B2-B1F2-4F2A-A235-CC372188A44A}">
      <dgm:prSet/>
      <dgm:spPr/>
      <dgm:t>
        <a:bodyPr/>
        <a:lstStyle/>
        <a:p>
          <a:endParaRPr lang="cs-CZ"/>
        </a:p>
      </dgm:t>
    </dgm:pt>
    <dgm:pt modelId="{882527E3-ACBE-405E-B023-7FE3C2994C66}" type="sibTrans" cxnId="{9ED606B2-B1F2-4F2A-A235-CC372188A44A}">
      <dgm:prSet/>
      <dgm:spPr/>
      <dgm:t>
        <a:bodyPr/>
        <a:lstStyle/>
        <a:p>
          <a:endParaRPr lang="cs-CZ"/>
        </a:p>
      </dgm:t>
    </dgm:pt>
    <dgm:pt modelId="{A44DA553-A064-49FC-BB02-DE4E17897762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Z toho schváleno</a:t>
          </a:r>
        </a:p>
      </dgm:t>
    </dgm:pt>
    <dgm:pt modelId="{DAC65CCD-BB9E-4503-A60C-20EF3C3608E5}" type="parTrans" cxnId="{32EDD572-E664-4BD5-A883-1A7345E79DB3}">
      <dgm:prSet/>
      <dgm:spPr/>
      <dgm:t>
        <a:bodyPr/>
        <a:lstStyle/>
        <a:p>
          <a:endParaRPr lang="cs-CZ"/>
        </a:p>
      </dgm:t>
    </dgm:pt>
    <dgm:pt modelId="{BC2301FD-A19A-41C0-91DB-55750DF0DED5}" type="sibTrans" cxnId="{32EDD572-E664-4BD5-A883-1A7345E79DB3}">
      <dgm:prSet/>
      <dgm:spPr/>
      <dgm:t>
        <a:bodyPr/>
        <a:lstStyle/>
        <a:p>
          <a:endParaRPr lang="cs-CZ"/>
        </a:p>
      </dgm:t>
    </dgm:pt>
    <dgm:pt modelId="{6680E1CA-A94F-462E-8FD2-A2B5B6C5912F}">
      <dgm:prSet phldrT="[Text]" custT="1"/>
      <dgm:spPr/>
      <dgm:t>
        <a:bodyPr/>
        <a:lstStyle/>
        <a:p>
          <a:r>
            <a:rPr lang="cs-CZ" sz="6600" b="1" dirty="0"/>
            <a:t>81,4 </a:t>
          </a:r>
        </a:p>
      </dgm:t>
    </dgm:pt>
    <dgm:pt modelId="{05F97BBA-D34E-4567-91A7-8C4DCF1AD85C}" type="parTrans" cxnId="{3C1D76CC-958F-48C6-A331-86685DB3E618}">
      <dgm:prSet/>
      <dgm:spPr/>
      <dgm:t>
        <a:bodyPr/>
        <a:lstStyle/>
        <a:p>
          <a:endParaRPr lang="cs-CZ"/>
        </a:p>
      </dgm:t>
    </dgm:pt>
    <dgm:pt modelId="{EB60C5A5-6CFA-4714-9AD2-3B7125EF67D0}" type="sibTrans" cxnId="{3C1D76CC-958F-48C6-A331-86685DB3E618}">
      <dgm:prSet/>
      <dgm:spPr/>
      <dgm:t>
        <a:bodyPr/>
        <a:lstStyle/>
        <a:p>
          <a:endParaRPr lang="cs-CZ"/>
        </a:p>
      </dgm:t>
    </dgm:pt>
    <dgm:pt modelId="{F0BE7855-2CB0-4E41-95F5-E94CC7C882EC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/>
            <a:t>Podepsáno</a:t>
          </a:r>
        </a:p>
      </dgm:t>
    </dgm:pt>
    <dgm:pt modelId="{8F6E8CA0-960A-4C9E-94EB-2F113A4218AC}" type="parTrans" cxnId="{1E6AFB1F-49BB-4995-AD06-65591C05458D}">
      <dgm:prSet/>
      <dgm:spPr/>
      <dgm:t>
        <a:bodyPr/>
        <a:lstStyle/>
        <a:p>
          <a:endParaRPr lang="cs-CZ"/>
        </a:p>
      </dgm:t>
    </dgm:pt>
    <dgm:pt modelId="{448BFF88-9D81-49C6-BD2E-F58A5F62F83A}" type="sibTrans" cxnId="{1E6AFB1F-49BB-4995-AD06-65591C05458D}">
      <dgm:prSet/>
      <dgm:spPr/>
      <dgm:t>
        <a:bodyPr/>
        <a:lstStyle/>
        <a:p>
          <a:endParaRPr lang="cs-CZ"/>
        </a:p>
      </dgm:t>
    </dgm:pt>
    <dgm:pt modelId="{1CEC2667-130F-4A04-942A-019FF2CFC102}">
      <dgm:prSet phldrT="[Text]" custT="1"/>
      <dgm:spPr/>
      <dgm:t>
        <a:bodyPr/>
        <a:lstStyle/>
        <a:p>
          <a:r>
            <a:rPr lang="cs-CZ" sz="6600" b="1" dirty="0"/>
            <a:t>45,6</a:t>
          </a:r>
        </a:p>
      </dgm:t>
    </dgm:pt>
    <dgm:pt modelId="{5C0773D2-778D-4C21-8973-06232B4AA537}" type="parTrans" cxnId="{3EAB20DD-E7EC-428D-A8E0-D976BEC183FD}">
      <dgm:prSet/>
      <dgm:spPr/>
      <dgm:t>
        <a:bodyPr/>
        <a:lstStyle/>
        <a:p>
          <a:endParaRPr lang="cs-CZ"/>
        </a:p>
      </dgm:t>
    </dgm:pt>
    <dgm:pt modelId="{FF2A86B0-951E-432A-8869-B4DA29CF93DB}" type="sibTrans" cxnId="{3EAB20DD-E7EC-428D-A8E0-D976BEC183FD}">
      <dgm:prSet/>
      <dgm:spPr/>
      <dgm:t>
        <a:bodyPr/>
        <a:lstStyle/>
        <a:p>
          <a:endParaRPr lang="cs-CZ"/>
        </a:p>
      </dgm:t>
    </dgm:pt>
    <dgm:pt modelId="{F227C2D4-B3C2-4F89-B2C1-1597628B0992}" type="pres">
      <dgm:prSet presAssocID="{8182ED62-CCB4-4A3F-9808-1B4CA5E7741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4958737-A1C6-4FCB-AD55-6B754987CD6A}" type="pres">
      <dgm:prSet presAssocID="{A776313D-2CD9-4A9A-BA94-A31277EDFE0A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7BE638B2-001B-4E34-B1CF-DE810BCE1AB1}" type="pres">
      <dgm:prSet presAssocID="{A776313D-2CD9-4A9A-BA94-A31277EDFE0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7142E0E6-6E51-4A8F-B7E3-EE24D091DED6}" type="pres">
      <dgm:prSet presAssocID="{A44DA553-A064-49FC-BB02-DE4E17897762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A533E45E-EA6E-4EA0-805E-950F1620D2EF}" type="pres">
      <dgm:prSet presAssocID="{A44DA553-A064-49FC-BB02-DE4E1789776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91960390-8C28-4485-BDAD-410F92126297}" type="pres">
      <dgm:prSet presAssocID="{F0BE7855-2CB0-4E41-95F5-E94CC7C882E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AD71191B-F4C5-4567-A8C1-88851B9E8181}" type="pres">
      <dgm:prSet presAssocID="{F0BE7855-2CB0-4E41-95F5-E94CC7C882EC}" presName="childText3" presStyleLbl="solidAlignAcc1" presStyleIdx="2" presStyleCnt="3" custLinFactNeighborY="948">
        <dgm:presLayoutVars>
          <dgm:chMax val="0"/>
          <dgm:chPref val="0"/>
          <dgm:bulletEnabled val="1"/>
        </dgm:presLayoutVars>
      </dgm:prSet>
      <dgm:spPr/>
    </dgm:pt>
  </dgm:ptLst>
  <dgm:cxnLst>
    <dgm:cxn modelId="{1E6AFB1F-49BB-4995-AD06-65591C05458D}" srcId="{8182ED62-CCB4-4A3F-9808-1B4CA5E7741E}" destId="{F0BE7855-2CB0-4E41-95F5-E94CC7C882EC}" srcOrd="2" destOrd="0" parTransId="{8F6E8CA0-960A-4C9E-94EB-2F113A4218AC}" sibTransId="{448BFF88-9D81-49C6-BD2E-F58A5F62F83A}"/>
    <dgm:cxn modelId="{BC04A224-51EB-4DC5-921E-F1D8F18CF274}" type="presOf" srcId="{1CEC2667-130F-4A04-942A-019FF2CFC102}" destId="{AD71191B-F4C5-4567-A8C1-88851B9E8181}" srcOrd="0" destOrd="0" presId="urn:microsoft.com/office/officeart/2009/3/layout/IncreasingArrowsProcess"/>
    <dgm:cxn modelId="{2B76DB25-A3F7-4ECA-9859-ADDCAC3E2FB2}" type="presOf" srcId="{A776313D-2CD9-4A9A-BA94-A31277EDFE0A}" destId="{D4958737-A1C6-4FCB-AD55-6B754987CD6A}" srcOrd="0" destOrd="0" presId="urn:microsoft.com/office/officeart/2009/3/layout/IncreasingArrowsProcess"/>
    <dgm:cxn modelId="{CAA5BA27-4D2D-4EC1-8344-8191781038B9}" type="presOf" srcId="{E836E0EC-E903-43E1-94E0-4E4337129928}" destId="{7BE638B2-001B-4E34-B1CF-DE810BCE1AB1}" srcOrd="0" destOrd="0" presId="urn:microsoft.com/office/officeart/2009/3/layout/IncreasingArrowsProcess"/>
    <dgm:cxn modelId="{52A5523B-C12E-48E6-ACD8-1EBBEEFB1191}" type="presOf" srcId="{8182ED62-CCB4-4A3F-9808-1B4CA5E7741E}" destId="{F227C2D4-B3C2-4F89-B2C1-1597628B0992}" srcOrd="0" destOrd="0" presId="urn:microsoft.com/office/officeart/2009/3/layout/IncreasingArrowsProcess"/>
    <dgm:cxn modelId="{3B2E063E-800A-4DA8-9599-C5693B44D222}" type="presOf" srcId="{6680E1CA-A94F-462E-8FD2-A2B5B6C5912F}" destId="{A533E45E-EA6E-4EA0-805E-950F1620D2EF}" srcOrd="0" destOrd="0" presId="urn:microsoft.com/office/officeart/2009/3/layout/IncreasingArrowsProcess"/>
    <dgm:cxn modelId="{32EDD572-E664-4BD5-A883-1A7345E79DB3}" srcId="{8182ED62-CCB4-4A3F-9808-1B4CA5E7741E}" destId="{A44DA553-A064-49FC-BB02-DE4E17897762}" srcOrd="1" destOrd="0" parTransId="{DAC65CCD-BB9E-4503-A60C-20EF3C3608E5}" sibTransId="{BC2301FD-A19A-41C0-91DB-55750DF0DED5}"/>
    <dgm:cxn modelId="{B72C87A2-232F-402F-9209-115BF25AB673}" type="presOf" srcId="{F0BE7855-2CB0-4E41-95F5-E94CC7C882EC}" destId="{91960390-8C28-4485-BDAD-410F92126297}" srcOrd="0" destOrd="0" presId="urn:microsoft.com/office/officeart/2009/3/layout/IncreasingArrowsProcess"/>
    <dgm:cxn modelId="{9ED606B2-B1F2-4F2A-A235-CC372188A44A}" srcId="{A776313D-2CD9-4A9A-BA94-A31277EDFE0A}" destId="{E836E0EC-E903-43E1-94E0-4E4337129928}" srcOrd="0" destOrd="0" parTransId="{3FE30D53-841E-44AB-B639-31FCE97F33AB}" sibTransId="{882527E3-ACBE-405E-B023-7FE3C2994C66}"/>
    <dgm:cxn modelId="{9ED401B7-E13E-4544-9B34-134AC27DBA6B}" type="presOf" srcId="{A44DA553-A064-49FC-BB02-DE4E17897762}" destId="{7142E0E6-6E51-4A8F-B7E3-EE24D091DED6}" srcOrd="0" destOrd="0" presId="urn:microsoft.com/office/officeart/2009/3/layout/IncreasingArrowsProcess"/>
    <dgm:cxn modelId="{3C1D76CC-958F-48C6-A331-86685DB3E618}" srcId="{A44DA553-A064-49FC-BB02-DE4E17897762}" destId="{6680E1CA-A94F-462E-8FD2-A2B5B6C5912F}" srcOrd="0" destOrd="0" parTransId="{05F97BBA-D34E-4567-91A7-8C4DCF1AD85C}" sibTransId="{EB60C5A5-6CFA-4714-9AD2-3B7125EF67D0}"/>
    <dgm:cxn modelId="{F0CF47D4-3F47-453F-A299-2D5332F2402E}" srcId="{8182ED62-CCB4-4A3F-9808-1B4CA5E7741E}" destId="{A776313D-2CD9-4A9A-BA94-A31277EDFE0A}" srcOrd="0" destOrd="0" parTransId="{A98A59F7-9E8A-4D6A-B28D-947E8817E219}" sibTransId="{BA333E8A-CB78-41E9-B18E-706FA1D2FA2D}"/>
    <dgm:cxn modelId="{3EAB20DD-E7EC-428D-A8E0-D976BEC183FD}" srcId="{F0BE7855-2CB0-4E41-95F5-E94CC7C882EC}" destId="{1CEC2667-130F-4A04-942A-019FF2CFC102}" srcOrd="0" destOrd="0" parTransId="{5C0773D2-778D-4C21-8973-06232B4AA537}" sibTransId="{FF2A86B0-951E-432A-8869-B4DA29CF93DB}"/>
    <dgm:cxn modelId="{628AE9BE-1CB4-4D1E-9BD7-7D49DDC8D979}" type="presParOf" srcId="{F227C2D4-B3C2-4F89-B2C1-1597628B0992}" destId="{D4958737-A1C6-4FCB-AD55-6B754987CD6A}" srcOrd="0" destOrd="0" presId="urn:microsoft.com/office/officeart/2009/3/layout/IncreasingArrowsProcess"/>
    <dgm:cxn modelId="{18DF96A0-3DE4-4F4B-9D6C-7CB5182CD535}" type="presParOf" srcId="{F227C2D4-B3C2-4F89-B2C1-1597628B0992}" destId="{7BE638B2-001B-4E34-B1CF-DE810BCE1AB1}" srcOrd="1" destOrd="0" presId="urn:microsoft.com/office/officeart/2009/3/layout/IncreasingArrowsProcess"/>
    <dgm:cxn modelId="{FEA3A156-8401-40BC-AAD8-EDC9F5F022E3}" type="presParOf" srcId="{F227C2D4-B3C2-4F89-B2C1-1597628B0992}" destId="{7142E0E6-6E51-4A8F-B7E3-EE24D091DED6}" srcOrd="2" destOrd="0" presId="urn:microsoft.com/office/officeart/2009/3/layout/IncreasingArrowsProcess"/>
    <dgm:cxn modelId="{46ACBC73-B1B5-4AC8-9AEF-A091EFA22DEA}" type="presParOf" srcId="{F227C2D4-B3C2-4F89-B2C1-1597628B0992}" destId="{A533E45E-EA6E-4EA0-805E-950F1620D2EF}" srcOrd="3" destOrd="0" presId="urn:microsoft.com/office/officeart/2009/3/layout/IncreasingArrowsProcess"/>
    <dgm:cxn modelId="{EF0818E3-CDEE-46DB-BE57-9A65D55FD20D}" type="presParOf" srcId="{F227C2D4-B3C2-4F89-B2C1-1597628B0992}" destId="{91960390-8C28-4485-BDAD-410F92126297}" srcOrd="4" destOrd="0" presId="urn:microsoft.com/office/officeart/2009/3/layout/IncreasingArrowsProcess"/>
    <dgm:cxn modelId="{EABDC6D2-8CC8-43B7-AAC6-7A243E9A10AE}" type="presParOf" srcId="{F227C2D4-B3C2-4F89-B2C1-1597628B0992}" destId="{AD71191B-F4C5-4567-A8C1-88851B9E818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2688-80DB-483E-86D2-AD566E7308BF}">
      <dsp:nvSpPr>
        <dsp:cNvPr id="0" name=""/>
        <dsp:cNvSpPr/>
      </dsp:nvSpPr>
      <dsp:spPr>
        <a:xfrm>
          <a:off x="40" y="798"/>
          <a:ext cx="2556789" cy="124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Potraviny, pivo</a:t>
          </a:r>
        </a:p>
      </dsp:txBody>
      <dsp:txXfrm>
        <a:off x="36630" y="37388"/>
        <a:ext cx="2483609" cy="1176110"/>
      </dsp:txXfrm>
    </dsp:sp>
    <dsp:sp modelId="{76C0F6E1-78E2-46FD-A18B-0203ED02068F}">
      <dsp:nvSpPr>
        <dsp:cNvPr id="0" name=""/>
        <dsp:cNvSpPr/>
      </dsp:nvSpPr>
      <dsp:spPr>
        <a:xfrm>
          <a:off x="2535" y="1392421"/>
          <a:ext cx="2551798" cy="2494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Důlní technologie vč. příslušenství</a:t>
          </a:r>
        </a:p>
      </dsp:txBody>
      <dsp:txXfrm>
        <a:off x="75584" y="1465470"/>
        <a:ext cx="2405700" cy="2347973"/>
      </dsp:txXfrm>
    </dsp:sp>
    <dsp:sp modelId="{A8424279-0152-4D5F-B079-DE8E07772D10}">
      <dsp:nvSpPr>
        <dsp:cNvPr id="0" name=""/>
        <dsp:cNvSpPr/>
      </dsp:nvSpPr>
      <dsp:spPr>
        <a:xfrm>
          <a:off x="2986370" y="798"/>
          <a:ext cx="5220964" cy="124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Zemědělské stroje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a technika</a:t>
          </a:r>
        </a:p>
      </dsp:txBody>
      <dsp:txXfrm>
        <a:off x="3022960" y="37388"/>
        <a:ext cx="5147784" cy="1176110"/>
      </dsp:txXfrm>
    </dsp:sp>
    <dsp:sp modelId="{51DCF220-46CC-45D7-A5AC-839916E782DE}">
      <dsp:nvSpPr>
        <dsp:cNvPr id="0" name=""/>
        <dsp:cNvSpPr/>
      </dsp:nvSpPr>
      <dsp:spPr>
        <a:xfrm>
          <a:off x="2986370" y="1392421"/>
          <a:ext cx="5220964" cy="124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Výrobky pro zpracovatelský průmysl</a:t>
          </a:r>
        </a:p>
      </dsp:txBody>
      <dsp:txXfrm>
        <a:off x="3022960" y="1429011"/>
        <a:ext cx="5147784" cy="1176110"/>
      </dsp:txXfrm>
    </dsp:sp>
    <dsp:sp modelId="{DFFD1842-25B1-43C7-B797-EBF81231B3F6}">
      <dsp:nvSpPr>
        <dsp:cNvPr id="0" name=""/>
        <dsp:cNvSpPr/>
      </dsp:nvSpPr>
      <dsp:spPr>
        <a:xfrm>
          <a:off x="2986370" y="2784045"/>
          <a:ext cx="2556789" cy="124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Hnojiva</a:t>
          </a:r>
        </a:p>
      </dsp:txBody>
      <dsp:txXfrm>
        <a:off x="3022960" y="2820635"/>
        <a:ext cx="2483609" cy="1176110"/>
      </dsp:txXfrm>
    </dsp:sp>
    <dsp:sp modelId="{BB62C1EC-D2BD-4269-8DB0-7D620F7A9C70}">
      <dsp:nvSpPr>
        <dsp:cNvPr id="0" name=""/>
        <dsp:cNvSpPr/>
      </dsp:nvSpPr>
      <dsp:spPr>
        <a:xfrm>
          <a:off x="5650545" y="2784045"/>
          <a:ext cx="2556789" cy="1249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Služby</a:t>
          </a:r>
        </a:p>
      </dsp:txBody>
      <dsp:txXfrm>
        <a:off x="5687135" y="2820635"/>
        <a:ext cx="2483609" cy="1176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FC066-3A6F-4275-9F4E-EE949BC88FE5}">
      <dsp:nvSpPr>
        <dsp:cNvPr id="0" name=""/>
        <dsp:cNvSpPr/>
      </dsp:nvSpPr>
      <dsp:spPr>
        <a:xfrm>
          <a:off x="262907" y="960808"/>
          <a:ext cx="2696145" cy="88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600" b="1" kern="1200" dirty="0"/>
            <a:t>59</a:t>
          </a:r>
        </a:p>
      </dsp:txBody>
      <dsp:txXfrm>
        <a:off x="262907" y="960808"/>
        <a:ext cx="2696145" cy="888502"/>
      </dsp:txXfrm>
    </dsp:sp>
    <dsp:sp modelId="{E15E875B-0AD1-40BF-89B0-501659BB1E8E}">
      <dsp:nvSpPr>
        <dsp:cNvPr id="0" name=""/>
        <dsp:cNvSpPr/>
      </dsp:nvSpPr>
      <dsp:spPr>
        <a:xfrm>
          <a:off x="262907" y="2834354"/>
          <a:ext cx="2696145" cy="166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Poskytnuté záruky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(počet)</a:t>
          </a:r>
        </a:p>
      </dsp:txBody>
      <dsp:txXfrm>
        <a:off x="262907" y="2834354"/>
        <a:ext cx="2696145" cy="1664620"/>
      </dsp:txXfrm>
    </dsp:sp>
    <dsp:sp modelId="{EBF98A0B-1547-4554-A73F-A47F47A95F98}">
      <dsp:nvSpPr>
        <dsp:cNvPr id="0" name=""/>
        <dsp:cNvSpPr/>
      </dsp:nvSpPr>
      <dsp:spPr>
        <a:xfrm>
          <a:off x="259843" y="690580"/>
          <a:ext cx="214466" cy="214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49309-4FF0-4B4B-8FE2-C73880780753}">
      <dsp:nvSpPr>
        <dsp:cNvPr id="0" name=""/>
        <dsp:cNvSpPr/>
      </dsp:nvSpPr>
      <dsp:spPr>
        <a:xfrm>
          <a:off x="409969" y="390328"/>
          <a:ext cx="214466" cy="2144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1C2E5-4D46-4EE7-929B-081CEB37F4AF}">
      <dsp:nvSpPr>
        <dsp:cNvPr id="0" name=""/>
        <dsp:cNvSpPr/>
      </dsp:nvSpPr>
      <dsp:spPr>
        <a:xfrm>
          <a:off x="770272" y="450378"/>
          <a:ext cx="337018" cy="337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2309A-2DD6-4510-AF8F-FD2A4C4E4642}">
      <dsp:nvSpPr>
        <dsp:cNvPr id="0" name=""/>
        <dsp:cNvSpPr/>
      </dsp:nvSpPr>
      <dsp:spPr>
        <a:xfrm>
          <a:off x="1070525" y="120101"/>
          <a:ext cx="214466" cy="214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6550C-66EF-4F7B-8050-3E5FF64C8006}">
      <dsp:nvSpPr>
        <dsp:cNvPr id="0" name=""/>
        <dsp:cNvSpPr/>
      </dsp:nvSpPr>
      <dsp:spPr>
        <a:xfrm>
          <a:off x="1460853" y="0"/>
          <a:ext cx="214466" cy="2144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62A4-EE0F-4640-A195-8A1DD58AD7C4}">
      <dsp:nvSpPr>
        <dsp:cNvPr id="0" name=""/>
        <dsp:cNvSpPr/>
      </dsp:nvSpPr>
      <dsp:spPr>
        <a:xfrm>
          <a:off x="1941257" y="210176"/>
          <a:ext cx="214466" cy="214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FC6BC-CE80-4B58-B06A-54541F87645B}">
      <dsp:nvSpPr>
        <dsp:cNvPr id="0" name=""/>
        <dsp:cNvSpPr/>
      </dsp:nvSpPr>
      <dsp:spPr>
        <a:xfrm>
          <a:off x="2241510" y="360303"/>
          <a:ext cx="337018" cy="3370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4591-411C-4D27-A993-53CFFE2845B0}">
      <dsp:nvSpPr>
        <dsp:cNvPr id="0" name=""/>
        <dsp:cNvSpPr/>
      </dsp:nvSpPr>
      <dsp:spPr>
        <a:xfrm>
          <a:off x="2661864" y="690580"/>
          <a:ext cx="214466" cy="2144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F5B76-3F73-4736-9148-0EAE8E0EB7BB}">
      <dsp:nvSpPr>
        <dsp:cNvPr id="0" name=""/>
        <dsp:cNvSpPr/>
      </dsp:nvSpPr>
      <dsp:spPr>
        <a:xfrm>
          <a:off x="2842015" y="1020858"/>
          <a:ext cx="214466" cy="214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E8600-5320-4260-9D46-1B36693AEDC4}">
      <dsp:nvSpPr>
        <dsp:cNvPr id="0" name=""/>
        <dsp:cNvSpPr/>
      </dsp:nvSpPr>
      <dsp:spPr>
        <a:xfrm>
          <a:off x="1280702" y="390328"/>
          <a:ext cx="551484" cy="5514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C268C-B998-4CC1-B6A1-601D91637A5A}">
      <dsp:nvSpPr>
        <dsp:cNvPr id="0" name=""/>
        <dsp:cNvSpPr/>
      </dsp:nvSpPr>
      <dsp:spPr>
        <a:xfrm>
          <a:off x="109717" y="1531288"/>
          <a:ext cx="214466" cy="214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4D96B-FC4B-4E48-9803-3AE0E312EFCF}">
      <dsp:nvSpPr>
        <dsp:cNvPr id="0" name=""/>
        <dsp:cNvSpPr/>
      </dsp:nvSpPr>
      <dsp:spPr>
        <a:xfrm>
          <a:off x="289868" y="1801515"/>
          <a:ext cx="337018" cy="3370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48B5-57C3-4DA5-8F99-784CF9EE0F38}">
      <dsp:nvSpPr>
        <dsp:cNvPr id="0" name=""/>
        <dsp:cNvSpPr/>
      </dsp:nvSpPr>
      <dsp:spPr>
        <a:xfrm>
          <a:off x="740247" y="2041717"/>
          <a:ext cx="490208" cy="4902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01A16-29A6-4955-87E2-DE0E88E496E8}">
      <dsp:nvSpPr>
        <dsp:cNvPr id="0" name=""/>
        <dsp:cNvSpPr/>
      </dsp:nvSpPr>
      <dsp:spPr>
        <a:xfrm>
          <a:off x="1370778" y="2432046"/>
          <a:ext cx="214466" cy="214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D41CF-D387-461B-B412-674B8F3E5E85}">
      <dsp:nvSpPr>
        <dsp:cNvPr id="0" name=""/>
        <dsp:cNvSpPr/>
      </dsp:nvSpPr>
      <dsp:spPr>
        <a:xfrm>
          <a:off x="1490879" y="2041717"/>
          <a:ext cx="337018" cy="3370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878E2-FFD2-4138-A016-D8C4AF3C2C3A}">
      <dsp:nvSpPr>
        <dsp:cNvPr id="0" name=""/>
        <dsp:cNvSpPr/>
      </dsp:nvSpPr>
      <dsp:spPr>
        <a:xfrm>
          <a:off x="1791131" y="2462071"/>
          <a:ext cx="214466" cy="214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1A637-D549-4CC7-96A4-14A57D233BA0}">
      <dsp:nvSpPr>
        <dsp:cNvPr id="0" name=""/>
        <dsp:cNvSpPr/>
      </dsp:nvSpPr>
      <dsp:spPr>
        <a:xfrm>
          <a:off x="2061358" y="1981667"/>
          <a:ext cx="490208" cy="4902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AEEE-3B78-4189-A5DF-469A53187E8B}">
      <dsp:nvSpPr>
        <dsp:cNvPr id="0" name=""/>
        <dsp:cNvSpPr/>
      </dsp:nvSpPr>
      <dsp:spPr>
        <a:xfrm>
          <a:off x="2721914" y="1861566"/>
          <a:ext cx="337018" cy="337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D6431-57F9-4D7A-B44F-F212166F07DA}">
      <dsp:nvSpPr>
        <dsp:cNvPr id="0" name=""/>
        <dsp:cNvSpPr/>
      </dsp:nvSpPr>
      <dsp:spPr>
        <a:xfrm>
          <a:off x="3058932" y="449879"/>
          <a:ext cx="989774" cy="1889587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81C90-49A4-424F-8051-49ED006B9FA2}">
      <dsp:nvSpPr>
        <dsp:cNvPr id="0" name=""/>
        <dsp:cNvSpPr/>
      </dsp:nvSpPr>
      <dsp:spPr>
        <a:xfrm>
          <a:off x="3868748" y="449879"/>
          <a:ext cx="989774" cy="188958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3286E-42B5-42B5-8AD5-7FD8FD029969}">
      <dsp:nvSpPr>
        <dsp:cNvPr id="0" name=""/>
        <dsp:cNvSpPr/>
      </dsp:nvSpPr>
      <dsp:spPr>
        <a:xfrm>
          <a:off x="5060976" y="315828"/>
          <a:ext cx="2294477" cy="2294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 dirty="0">
              <a:solidFill>
                <a:schemeClr val="tx1"/>
              </a:solidFill>
            </a:rPr>
            <a:t>5 828</a:t>
          </a:r>
        </a:p>
      </dsp:txBody>
      <dsp:txXfrm>
        <a:off x="5396994" y="651846"/>
        <a:ext cx="1622441" cy="1622441"/>
      </dsp:txXfrm>
    </dsp:sp>
    <dsp:sp modelId="{92B80B23-1A77-426B-B5AF-EC7F45CA288F}">
      <dsp:nvSpPr>
        <dsp:cNvPr id="0" name=""/>
        <dsp:cNvSpPr/>
      </dsp:nvSpPr>
      <dsp:spPr>
        <a:xfrm>
          <a:off x="4858522" y="2834354"/>
          <a:ext cx="2699385" cy="166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Objem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(mil. Kč)</a:t>
          </a:r>
        </a:p>
      </dsp:txBody>
      <dsp:txXfrm>
        <a:off x="4858522" y="2834354"/>
        <a:ext cx="2699385" cy="1664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58737-A1C6-4FCB-AD55-6B754987CD6A}">
      <dsp:nvSpPr>
        <dsp:cNvPr id="0" name=""/>
        <dsp:cNvSpPr/>
      </dsp:nvSpPr>
      <dsp:spPr>
        <a:xfrm>
          <a:off x="0" y="386842"/>
          <a:ext cx="7667625" cy="11166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72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Objem přijatých žádostí</a:t>
          </a:r>
        </a:p>
      </dsp:txBody>
      <dsp:txXfrm>
        <a:off x="0" y="666017"/>
        <a:ext cx="7388451" cy="558349"/>
      </dsp:txXfrm>
    </dsp:sp>
    <dsp:sp modelId="{7BE638B2-001B-4E34-B1CF-DE810BCE1AB1}">
      <dsp:nvSpPr>
        <dsp:cNvPr id="0" name=""/>
        <dsp:cNvSpPr/>
      </dsp:nvSpPr>
      <dsp:spPr>
        <a:xfrm>
          <a:off x="0" y="1247977"/>
          <a:ext cx="2361628" cy="2151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900" b="1" kern="1200" dirty="0"/>
            <a:t>365,7</a:t>
          </a:r>
        </a:p>
      </dsp:txBody>
      <dsp:txXfrm>
        <a:off x="0" y="1247977"/>
        <a:ext cx="2361628" cy="2151172"/>
      </dsp:txXfrm>
    </dsp:sp>
    <dsp:sp modelId="{7142E0E6-6E51-4A8F-B7E3-EE24D091DED6}">
      <dsp:nvSpPr>
        <dsp:cNvPr id="0" name=""/>
        <dsp:cNvSpPr/>
      </dsp:nvSpPr>
      <dsp:spPr>
        <a:xfrm>
          <a:off x="2361628" y="759074"/>
          <a:ext cx="5305996" cy="11166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72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 toho schváleno</a:t>
          </a:r>
        </a:p>
      </dsp:txBody>
      <dsp:txXfrm>
        <a:off x="2361628" y="1038249"/>
        <a:ext cx="5026822" cy="558349"/>
      </dsp:txXfrm>
    </dsp:sp>
    <dsp:sp modelId="{A533E45E-EA6E-4EA0-805E-950F1620D2EF}">
      <dsp:nvSpPr>
        <dsp:cNvPr id="0" name=""/>
        <dsp:cNvSpPr/>
      </dsp:nvSpPr>
      <dsp:spPr>
        <a:xfrm>
          <a:off x="2361628" y="1620210"/>
          <a:ext cx="2361628" cy="2151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b="1" kern="1200" dirty="0"/>
            <a:t>81,4 </a:t>
          </a:r>
        </a:p>
      </dsp:txBody>
      <dsp:txXfrm>
        <a:off x="2361628" y="1620210"/>
        <a:ext cx="2361628" cy="2151172"/>
      </dsp:txXfrm>
    </dsp:sp>
    <dsp:sp modelId="{91960390-8C28-4485-BDAD-410F92126297}">
      <dsp:nvSpPr>
        <dsp:cNvPr id="0" name=""/>
        <dsp:cNvSpPr/>
      </dsp:nvSpPr>
      <dsp:spPr>
        <a:xfrm>
          <a:off x="4723257" y="1131307"/>
          <a:ext cx="2944368" cy="11166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72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Podepsáno</a:t>
          </a:r>
        </a:p>
      </dsp:txBody>
      <dsp:txXfrm>
        <a:off x="4723257" y="1410482"/>
        <a:ext cx="2665194" cy="558349"/>
      </dsp:txXfrm>
    </dsp:sp>
    <dsp:sp modelId="{AD71191B-F4C5-4567-A8C1-88851B9E8181}">
      <dsp:nvSpPr>
        <dsp:cNvPr id="0" name=""/>
        <dsp:cNvSpPr/>
      </dsp:nvSpPr>
      <dsp:spPr>
        <a:xfrm>
          <a:off x="4723257" y="2012537"/>
          <a:ext cx="2361628" cy="21196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b="1" kern="1200" dirty="0"/>
            <a:t>45,6</a:t>
          </a:r>
        </a:p>
      </dsp:txBody>
      <dsp:txXfrm>
        <a:off x="4723257" y="2012537"/>
        <a:ext cx="2361628" cy="2119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10/6/2023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10/6/2023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2116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2858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4952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9CC1D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/>
              <a:t>Ilustrační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36" r:id="rId6"/>
    <p:sldLayoutId id="2147485329" r:id="rId7"/>
    <p:sldLayoutId id="2147485332" r:id="rId8"/>
    <p:sldLayoutId id="2147485333" r:id="rId9"/>
    <p:sldLayoutId id="214748532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3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avlicek@egap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970D07-98FC-4A18-933D-2DD9B9F81A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1725677"/>
            <a:ext cx="7704000" cy="1768728"/>
          </a:xfrm>
        </p:spPr>
        <p:txBody>
          <a:bodyPr>
            <a:normAutofit/>
          </a:bodyPr>
          <a:lstStyle/>
          <a:p>
            <a:r>
              <a:rPr lang="cs-CZ" dirty="0"/>
              <a:t>Pojištění Exportu na Ukrajinu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720000" y="3494405"/>
            <a:ext cx="7704000" cy="252000"/>
          </a:xfrm>
        </p:spPr>
        <p:txBody>
          <a:bodyPr/>
          <a:lstStyle/>
          <a:p>
            <a:r>
              <a:rPr lang="cs-CZ" b="1" dirty="0"/>
              <a:t>JUDr. MAREK DLOUHÝ</a:t>
            </a: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5D29ACF3-C28C-4A04-802A-BC2A1608C0C8}"/>
              </a:ext>
            </a:extLst>
          </p:cNvPr>
          <p:cNvSpPr txBox="1">
            <a:spLocks/>
          </p:cNvSpPr>
          <p:nvPr/>
        </p:nvSpPr>
        <p:spPr>
          <a:xfrm>
            <a:off x="720000" y="4104277"/>
            <a:ext cx="7704000" cy="10591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SzPct val="100000"/>
              <a:buFontTx/>
              <a:buNone/>
              <a:defRPr sz="1800" b="0" kern="1200" cap="all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6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4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FontTx/>
              <a:buBlip>
                <a:blip r:embed="rId3"/>
              </a:buBlip>
              <a:defRPr sz="22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 Light" panose="020B0306030504020204" pitchFamily="34" charset="0"/>
              <a:buChar char="–"/>
              <a:defRPr sz="1000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1400" b="1" dirty="0"/>
              <a:t>11. 10. 2023</a:t>
            </a:r>
          </a:p>
          <a:p>
            <a:r>
              <a:rPr lang="cs-CZ" sz="1400" b="1" dirty="0"/>
              <a:t>BUSINESS DEN UKRAJINA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40876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287999"/>
            <a:ext cx="7668000" cy="108042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Fond Ukrajina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statistika k 6.10.2023</a:t>
            </a:r>
            <a:br>
              <a:rPr lang="cs-CZ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400" cap="none" dirty="0">
                <a:solidFill>
                  <a:schemeClr val="tx1">
                    <a:lumMod val="50000"/>
                  </a:schemeClr>
                </a:solidFill>
              </a:rPr>
              <a:t>v mil. Kč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FD282366-97DE-4415-9527-C65709A6E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38719"/>
              </p:ext>
            </p:extLst>
          </p:nvPr>
        </p:nvGraphicFramePr>
        <p:xfrm>
          <a:off x="792163" y="966490"/>
          <a:ext cx="766762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7BD0A5A-2E04-472E-8394-650BA21C8E40}"/>
              </a:ext>
            </a:extLst>
          </p:cNvPr>
          <p:cNvSpPr/>
          <p:nvPr/>
        </p:nvSpPr>
        <p:spPr>
          <a:xfrm>
            <a:off x="999816" y="4054735"/>
            <a:ext cx="2974312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Zemědělské stroje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FAE1498-6275-4F8D-9167-4E741C7EC8C7}"/>
              </a:ext>
            </a:extLst>
          </p:cNvPr>
          <p:cNvSpPr/>
          <p:nvPr/>
        </p:nvSpPr>
        <p:spPr>
          <a:xfrm>
            <a:off x="999816" y="4828039"/>
            <a:ext cx="1555820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Potraviny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E158792-84D0-4E40-9A7F-41D016576E84}"/>
              </a:ext>
            </a:extLst>
          </p:cNvPr>
          <p:cNvSpPr/>
          <p:nvPr/>
        </p:nvSpPr>
        <p:spPr>
          <a:xfrm>
            <a:off x="2724784" y="4828039"/>
            <a:ext cx="1555820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Hnojiva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23CE0C2-D14D-4857-9CEE-880F83FD9998}"/>
              </a:ext>
            </a:extLst>
          </p:cNvPr>
          <p:cNvSpPr/>
          <p:nvPr/>
        </p:nvSpPr>
        <p:spPr>
          <a:xfrm>
            <a:off x="4462956" y="4828039"/>
            <a:ext cx="3195376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Spotřební elektronika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59CAC54-8C24-4DE1-AA79-A060025774E1}"/>
              </a:ext>
            </a:extLst>
          </p:cNvPr>
          <p:cNvSpPr/>
          <p:nvPr/>
        </p:nvSpPr>
        <p:spPr>
          <a:xfrm>
            <a:off x="2071641" y="5571198"/>
            <a:ext cx="2652765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Hutnické výrobky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170AA39-9A93-4DCF-9434-6A107C6B0AC2}"/>
              </a:ext>
            </a:extLst>
          </p:cNvPr>
          <p:cNvSpPr/>
          <p:nvPr/>
        </p:nvSpPr>
        <p:spPr>
          <a:xfrm>
            <a:off x="4893554" y="5571198"/>
            <a:ext cx="1555820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Keramika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7C1528D-7901-4F2F-8EF0-C549D67B3F76}"/>
              </a:ext>
            </a:extLst>
          </p:cNvPr>
          <p:cNvSpPr/>
          <p:nvPr/>
        </p:nvSpPr>
        <p:spPr>
          <a:xfrm>
            <a:off x="4134440" y="4054735"/>
            <a:ext cx="1555820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Čaje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852D0DFB-6488-4618-BEB0-F315A4A98EB1}"/>
              </a:ext>
            </a:extLst>
          </p:cNvPr>
          <p:cNvSpPr/>
          <p:nvPr/>
        </p:nvSpPr>
        <p:spPr>
          <a:xfrm>
            <a:off x="6618522" y="5571198"/>
            <a:ext cx="1937658" cy="6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Kovy, slitiny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0F7E924-D9A8-4D6C-9C07-9D8868475239}"/>
              </a:ext>
            </a:extLst>
          </p:cNvPr>
          <p:cNvSpPr/>
          <p:nvPr/>
        </p:nvSpPr>
        <p:spPr>
          <a:xfrm>
            <a:off x="-391075" y="-882368"/>
            <a:ext cx="2124900" cy="2090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800" b="1" dirty="0"/>
          </a:p>
          <a:p>
            <a:pPr algn="ctr"/>
            <a:r>
              <a:rPr lang="cs-CZ" sz="4800" b="1" dirty="0"/>
              <a:t>24</a:t>
            </a:r>
            <a:br>
              <a:rPr lang="cs-CZ" sz="4800" b="1" dirty="0"/>
            </a:br>
            <a:r>
              <a:rPr lang="cs-CZ" dirty="0"/>
              <a:t>žádostí</a:t>
            </a:r>
          </a:p>
        </p:txBody>
      </p:sp>
    </p:spTree>
    <p:extLst>
      <p:ext uri="{BB962C8B-B14F-4D97-AF65-F5344CB8AC3E}">
        <p14:creationId xmlns:p14="http://schemas.microsoft.com/office/powerpoint/2010/main" val="17558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Fond Ukrajina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základní podmínky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C482D6-116D-4551-B2F1-0B6904A0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188000"/>
            <a:ext cx="7776000" cy="4850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400" b="1" dirty="0">
                <a:solidFill>
                  <a:schemeClr val="accent2"/>
                </a:solidFill>
              </a:rPr>
              <a:t>Další podmínky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pozitivní zkušenosti s vývozcem a dovozcem,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dovozce se nachází v době pojištění mimo válečnou zónu, stejně tak není dotčen způsob dopravy,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spoluúčast ve standardní výši daného pojistného produktu</a:t>
            </a:r>
          </a:p>
          <a:p>
            <a:pPr marL="144000" lvl="1" indent="0">
              <a:lnSpc>
                <a:spcPct val="120000"/>
              </a:lnSpc>
              <a:buNone/>
            </a:pPr>
            <a:endParaRPr lang="cs-CZ" sz="1100" dirty="0"/>
          </a:p>
          <a:p>
            <a:pPr>
              <a:lnSpc>
                <a:spcPct val="120000"/>
              </a:lnSpc>
            </a:pPr>
            <a:r>
              <a:rPr lang="cs-CZ" sz="2400" dirty="0"/>
              <a:t>Vyhodnocení pojistitelnosti ukrajinského dlužníka bude probíhat </a:t>
            </a:r>
            <a:br>
              <a:rPr lang="cs-CZ" sz="2400" dirty="0"/>
            </a:br>
            <a:r>
              <a:rPr lang="cs-CZ" sz="2400" b="1" dirty="0">
                <a:solidFill>
                  <a:schemeClr val="accent2"/>
                </a:solidFill>
              </a:rPr>
              <a:t>dle standardní interní metodiky EGAP </a:t>
            </a:r>
            <a:r>
              <a:rPr lang="cs-CZ" sz="2400" dirty="0"/>
              <a:t>na základě účetních výkazů za poslední 3 ukončená účetní období </a:t>
            </a:r>
            <a:br>
              <a:rPr lang="cs-CZ" sz="2400" dirty="0"/>
            </a:br>
            <a:r>
              <a:rPr lang="cs-CZ" sz="2400" dirty="0"/>
              <a:t>(při posuzování rizika bude abstrahováno od aktuálního teritoriálního rizika Ukrajiny)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200" dirty="0"/>
          </a:p>
          <a:p>
            <a:pPr>
              <a:lnSpc>
                <a:spcPct val="120000"/>
              </a:lnSpc>
            </a:pPr>
            <a:r>
              <a:rPr lang="cs-CZ" sz="2400" dirty="0"/>
              <a:t>Vzhledem k devizové regulaci na Ukrajině bude požadováno doložení skutečnosti, že kupující/dlužník má </a:t>
            </a:r>
            <a:r>
              <a:rPr lang="cs-CZ" sz="2400" b="1" dirty="0">
                <a:solidFill>
                  <a:schemeClr val="accent2"/>
                </a:solidFill>
              </a:rPr>
              <a:t>oprávnění ukrajinských úřadů hradit své závazky do zahraničí/ČR</a:t>
            </a:r>
          </a:p>
        </p:txBody>
      </p:sp>
    </p:spTree>
    <p:extLst>
      <p:ext uri="{BB962C8B-B14F-4D97-AF65-F5344CB8AC3E}">
        <p14:creationId xmlns:p14="http://schemas.microsoft.com/office/powerpoint/2010/main" val="18394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C29E259-C38D-4633-9CC7-D966993CC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7464" y="2496154"/>
            <a:ext cx="2863786" cy="18656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00315D1-D14B-4495-8EF2-94EC36C9C873}"/>
              </a:ext>
            </a:extLst>
          </p:cNvPr>
          <p:cNvSpPr txBox="1"/>
          <p:nvPr/>
        </p:nvSpPr>
        <p:spPr>
          <a:xfrm>
            <a:off x="0" y="1323764"/>
            <a:ext cx="9144000" cy="46579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cs-CZ" sz="2800" dirty="0"/>
              <a:t>Žádejte ONLINE</a:t>
            </a:r>
          </a:p>
          <a:p>
            <a:pPr algn="ctr" fontAlgn="auto">
              <a:spcAft>
                <a:spcPts val="0"/>
              </a:spcAft>
            </a:pPr>
            <a:r>
              <a:rPr lang="cs-CZ" sz="4800" b="1" dirty="0">
                <a:solidFill>
                  <a:schemeClr val="accent1"/>
                </a:solidFill>
              </a:rPr>
              <a:t>www.egap.cz</a:t>
            </a:r>
          </a:p>
          <a:p>
            <a:pPr algn="ctr" fontAlgn="auto">
              <a:spcAft>
                <a:spcPts val="0"/>
              </a:spcAft>
            </a:pPr>
            <a:endParaRPr lang="cs-CZ" sz="2800" b="1" dirty="0">
              <a:solidFill>
                <a:schemeClr val="accent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cs-CZ" sz="2800" b="1" dirty="0">
              <a:solidFill>
                <a:schemeClr val="accent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cs-CZ" sz="2800" b="1" dirty="0">
              <a:solidFill>
                <a:schemeClr val="accent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cs-CZ" sz="2800" b="1" dirty="0">
              <a:solidFill>
                <a:schemeClr val="accent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cs-CZ" b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800" dirty="0"/>
              <a:t>nebo nás kontaktujte</a:t>
            </a:r>
            <a:endParaRPr lang="cs-CZ" sz="1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4800" b="1" dirty="0">
                <a:solidFill>
                  <a:schemeClr val="accent1"/>
                </a:solidFill>
              </a:rPr>
              <a:t>akvizice</a:t>
            </a:r>
            <a:r>
              <a:rPr lang="cs-CZ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@egap.cz</a:t>
            </a:r>
            <a:endParaRPr lang="cs-CZ" sz="4800" b="1" dirty="0">
              <a:solidFill>
                <a:schemeClr val="accent1"/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FB01B8D-DBE0-454A-B4C0-50B93C89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288000"/>
            <a:ext cx="7668000" cy="900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Fond Ukrajina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636AF-2CFA-40AE-A90C-7063B175F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019926"/>
            <a:ext cx="7704000" cy="517358"/>
          </a:xfrm>
        </p:spPr>
        <p:txBody>
          <a:bodyPr>
            <a:normAutofit/>
          </a:bodyPr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1139806-F94D-4D1B-9A6A-ED35A8E68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3838074"/>
            <a:ext cx="7704000" cy="769926"/>
          </a:xfrm>
        </p:spPr>
        <p:txBody>
          <a:bodyPr/>
          <a:lstStyle/>
          <a:p>
            <a:r>
              <a:rPr lang="cs-CZ" cap="none" dirty="0"/>
              <a:t>JUDr. Marek Dlouhý</a:t>
            </a:r>
          </a:p>
          <a:p>
            <a:r>
              <a:rPr lang="cs-CZ" cap="none" dirty="0">
                <a:hlinkClick r:id="rId2"/>
              </a:rPr>
              <a:t>dlouhy@egap.cz</a:t>
            </a:r>
            <a:r>
              <a:rPr lang="cs-CZ" cap="non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22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9A6E487-3C3D-4F4E-BCDE-9B9FD3AEAB16}"/>
              </a:ext>
            </a:extLst>
          </p:cNvPr>
          <p:cNvSpPr txBox="1">
            <a:spLocks/>
          </p:cNvSpPr>
          <p:nvPr/>
        </p:nvSpPr>
        <p:spPr>
          <a:xfrm>
            <a:off x="1156466" y="200561"/>
            <a:ext cx="766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200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Historie podpory vývozu 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na Ukrajinu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7B1C940-C511-44F7-891F-DC7DB9038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241825"/>
              </p:ext>
            </p:extLst>
          </p:nvPr>
        </p:nvGraphicFramePr>
        <p:xfrm>
          <a:off x="559505" y="1373547"/>
          <a:ext cx="8024990" cy="465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Struktura pojištěného vývozu na Ukrajinu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543450-1CB9-4984-B4A8-24CE5AB5FD5D}"/>
              </a:ext>
            </a:extLst>
          </p:cNvPr>
          <p:cNvSpPr txBox="1"/>
          <p:nvPr/>
        </p:nvSpPr>
        <p:spPr>
          <a:xfrm>
            <a:off x="6766322" y="6062416"/>
            <a:ext cx="914400" cy="213656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1100" i="1" dirty="0"/>
              <a:t>* Pozn.: </a:t>
            </a:r>
            <a:r>
              <a:rPr lang="cs-CZ" sz="1100" i="1" dirty="0" err="1"/>
              <a:t>Akruálně</a:t>
            </a:r>
            <a:r>
              <a:rPr lang="cs-CZ" sz="1100" i="1" dirty="0"/>
              <a:t> vyjádřený výnos.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B5243B2-B080-41AE-B299-5F204759DFD2}"/>
              </a:ext>
            </a:extLst>
          </p:cNvPr>
          <p:cNvGraphicFramePr/>
          <p:nvPr>
            <p:extLst/>
          </p:nvPr>
        </p:nvGraphicFramePr>
        <p:xfrm>
          <a:off x="792000" y="1533524"/>
          <a:ext cx="8111368" cy="484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2">
            <a:extLst>
              <a:ext uri="{FF2B5EF4-FFF2-40B4-BE49-F238E27FC236}">
                <a16:creationId xmlns:a16="http://schemas.microsoft.com/office/drawing/2014/main" id="{886CD3F9-E748-43FA-B0D0-EE8EB1D22371}"/>
              </a:ext>
            </a:extLst>
          </p:cNvPr>
          <p:cNvSpPr txBox="1">
            <a:spLocks/>
          </p:cNvSpPr>
          <p:nvPr/>
        </p:nvSpPr>
        <p:spPr>
          <a:xfrm>
            <a:off x="738000" y="1216575"/>
            <a:ext cx="766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200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1800" dirty="0"/>
              <a:t>od roku 2017</a:t>
            </a:r>
            <a:endParaRPr lang="cs-CZ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pojištěný vývoz na Ukrajinu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DLE TYPU</a:t>
            </a: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886CD3F9-E748-43FA-B0D0-EE8EB1D22371}"/>
              </a:ext>
            </a:extLst>
          </p:cNvPr>
          <p:cNvSpPr txBox="1">
            <a:spLocks/>
          </p:cNvSpPr>
          <p:nvPr/>
        </p:nvSpPr>
        <p:spPr>
          <a:xfrm>
            <a:off x="738000" y="1216575"/>
            <a:ext cx="766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200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1800" dirty="0"/>
              <a:t>od roku 2017</a:t>
            </a:r>
            <a:endParaRPr lang="cs-CZ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619B845-B023-497D-A066-107D9476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215256"/>
              </p:ext>
            </p:extLst>
          </p:nvPr>
        </p:nvGraphicFramePr>
        <p:xfrm>
          <a:off x="484187" y="1838848"/>
          <a:ext cx="8207375" cy="403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4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smluv uzavřených </a:t>
            </a:r>
            <a:br>
              <a:rPr lang="cs-CZ" dirty="0"/>
            </a:br>
            <a:r>
              <a:rPr lang="cs-CZ" dirty="0"/>
              <a:t>na Ukrajinu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543450-1CB9-4984-B4A8-24CE5AB5FD5D}"/>
              </a:ext>
            </a:extLst>
          </p:cNvPr>
          <p:cNvSpPr txBox="1"/>
          <p:nvPr/>
        </p:nvSpPr>
        <p:spPr>
          <a:xfrm>
            <a:off x="6766322" y="6062416"/>
            <a:ext cx="914400" cy="213656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sz="1100" i="1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3E4941E-B5D9-432D-B0C9-412107526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690843"/>
              </p:ext>
            </p:extLst>
          </p:nvPr>
        </p:nvGraphicFramePr>
        <p:xfrm>
          <a:off x="1" y="1714500"/>
          <a:ext cx="8839200" cy="466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2">
            <a:extLst>
              <a:ext uri="{FF2B5EF4-FFF2-40B4-BE49-F238E27FC236}">
                <a16:creationId xmlns:a16="http://schemas.microsoft.com/office/drawing/2014/main" id="{36D49576-8799-49EA-A93B-7981F4E96780}"/>
              </a:ext>
            </a:extLst>
          </p:cNvPr>
          <p:cNvSpPr txBox="1">
            <a:spLocks/>
          </p:cNvSpPr>
          <p:nvPr/>
        </p:nvSpPr>
        <p:spPr>
          <a:xfrm>
            <a:off x="738000" y="1216575"/>
            <a:ext cx="766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200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000" dirty="0"/>
              <a:t>od roku 2017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6FA89-7715-489E-8E22-DA16B90D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EGAP PLUS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EF4C3D9-1CE2-43F8-9D59-28A0DA61C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174878"/>
              </p:ext>
            </p:extLst>
          </p:nvPr>
        </p:nvGraphicFramePr>
        <p:xfrm>
          <a:off x="684000" y="738000"/>
          <a:ext cx="7667625" cy="449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1522C11-7864-42B1-8853-374901CE8083}"/>
              </a:ext>
            </a:extLst>
          </p:cNvPr>
          <p:cNvGrpSpPr/>
          <p:nvPr/>
        </p:nvGrpSpPr>
        <p:grpSpPr>
          <a:xfrm>
            <a:off x="3552825" y="5543550"/>
            <a:ext cx="5305425" cy="576450"/>
            <a:chOff x="3571875" y="5686974"/>
            <a:chExt cx="5305425" cy="576450"/>
          </a:xfrm>
        </p:grpSpPr>
        <p:sp>
          <p:nvSpPr>
            <p:cNvPr id="5" name="Šipka: pětiúhelník 4">
              <a:extLst>
                <a:ext uri="{FF2B5EF4-FFF2-40B4-BE49-F238E27FC236}">
                  <a16:creationId xmlns:a16="http://schemas.microsoft.com/office/drawing/2014/main" id="{869779CC-79F4-491F-B2A9-A30370958000}"/>
                </a:ext>
              </a:extLst>
            </p:cNvPr>
            <p:cNvSpPr/>
            <p:nvPr/>
          </p:nvSpPr>
          <p:spPr>
            <a:xfrm>
              <a:off x="3571875" y="5686975"/>
              <a:ext cx="1104900" cy="542925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Šipka: dvojitá 5">
              <a:extLst>
                <a:ext uri="{FF2B5EF4-FFF2-40B4-BE49-F238E27FC236}">
                  <a16:creationId xmlns:a16="http://schemas.microsoft.com/office/drawing/2014/main" id="{3FBBC319-7DF3-4BF1-9A69-F5FFC393E0AE}"/>
                </a:ext>
              </a:extLst>
            </p:cNvPr>
            <p:cNvSpPr/>
            <p:nvPr/>
          </p:nvSpPr>
          <p:spPr>
            <a:xfrm>
              <a:off x="4562475" y="5691188"/>
              <a:ext cx="485775" cy="542925"/>
            </a:xfrm>
            <a:prstGeom prst="chevron">
              <a:avLst/>
            </a:prstGeom>
            <a:ln>
              <a:solidFill>
                <a:srgbClr val="8FAB37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Šipka: dvojitá 6">
              <a:extLst>
                <a:ext uri="{FF2B5EF4-FFF2-40B4-BE49-F238E27FC236}">
                  <a16:creationId xmlns:a16="http://schemas.microsoft.com/office/drawing/2014/main" id="{9338403D-854D-4430-9016-CD89B6362896}"/>
                </a:ext>
              </a:extLst>
            </p:cNvPr>
            <p:cNvSpPr/>
            <p:nvPr/>
          </p:nvSpPr>
          <p:spPr>
            <a:xfrm>
              <a:off x="4972050" y="5686974"/>
              <a:ext cx="309563" cy="542925"/>
            </a:xfrm>
            <a:prstGeom prst="chevron">
              <a:avLst>
                <a:gd name="adj" fmla="val 65384"/>
              </a:avLst>
            </a:prstGeom>
            <a:solidFill>
              <a:schemeClr val="accent3">
                <a:alpha val="50000"/>
              </a:schemeClr>
            </a:solidFill>
            <a:ln>
              <a:solidFill>
                <a:srgbClr val="8FAB3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37866B8F-A618-4692-89FD-84C3499636D1}"/>
                </a:ext>
              </a:extLst>
            </p:cNvPr>
            <p:cNvSpPr/>
            <p:nvPr/>
          </p:nvSpPr>
          <p:spPr>
            <a:xfrm>
              <a:off x="5419725" y="5686974"/>
              <a:ext cx="3448050" cy="5429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9290F14-384E-459B-A96D-FE6E25888FCE}"/>
                </a:ext>
              </a:extLst>
            </p:cNvPr>
            <p:cNvSpPr txBox="1"/>
            <p:nvPr/>
          </p:nvSpPr>
          <p:spPr>
            <a:xfrm>
              <a:off x="5429250" y="5720499"/>
              <a:ext cx="3448050" cy="5429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rmAutofit lnSpcReduction="10000"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cs-CZ" b="1" dirty="0"/>
                <a:t>POJIŠTĚNÍ PRO EXPORTNĚ ORIENTOVANÉ PODNIKY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1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Fond Ukrajina</a:t>
            </a:r>
          </a:p>
        </p:txBody>
      </p:sp>
    </p:spTree>
    <p:extLst>
      <p:ext uri="{BB962C8B-B14F-4D97-AF65-F5344CB8AC3E}">
        <p14:creationId xmlns:p14="http://schemas.microsoft.com/office/powerpoint/2010/main" val="39197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Fond Ukrajina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základní podmínky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3F75510-B5DF-4A04-95CF-674ACE17C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225" y="1449863"/>
          <a:ext cx="7907550" cy="441620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542574">
                  <a:extLst>
                    <a:ext uri="{9D8B030D-6E8A-4147-A177-3AD203B41FA5}">
                      <a16:colId xmlns:a16="http://schemas.microsoft.com/office/drawing/2014/main" val="3790285080"/>
                    </a:ext>
                  </a:extLst>
                </a:gridCol>
                <a:gridCol w="5364976">
                  <a:extLst>
                    <a:ext uri="{9D8B030D-6E8A-4147-A177-3AD203B41FA5}">
                      <a16:colId xmlns:a16="http://schemas.microsoft.com/office/drawing/2014/main" val="2203064229"/>
                    </a:ext>
                  </a:extLst>
                </a:gridCol>
              </a:tblGrid>
              <a:tr h="73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Možné typy pojištění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accent2"/>
                          </a:solidFill>
                        </a:rPr>
                        <a:t>B, </a:t>
                      </a:r>
                      <a:r>
                        <a:rPr lang="cs-CZ" sz="2000" b="1" dirty="0" err="1">
                          <a:solidFill>
                            <a:schemeClr val="accent2"/>
                          </a:solidFill>
                        </a:rPr>
                        <a:t>Bf</a:t>
                      </a:r>
                      <a:r>
                        <a:rPr lang="cs-CZ" sz="2000" b="1" dirty="0">
                          <a:solidFill>
                            <a:schemeClr val="accent2"/>
                          </a:solidFill>
                        </a:rPr>
                        <a:t>, V </a:t>
                      </a:r>
                      <a:br>
                        <a:rPr lang="cs-CZ" sz="2000" b="1" dirty="0">
                          <a:solidFill>
                            <a:schemeClr val="accent2"/>
                          </a:solidFill>
                        </a:rPr>
                      </a:br>
                      <a:r>
                        <a:rPr lang="cs-CZ" sz="2000" dirty="0"/>
                        <a:t>za standardních pojistných podmínek dle VPP</a:t>
                      </a:r>
                      <a:endParaRPr lang="cs-CZ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091757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r>
                        <a:rPr lang="cs-CZ" sz="2000" b="1" dirty="0"/>
                        <a:t>Předmět vývozu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accent2"/>
                          </a:solidFill>
                        </a:rPr>
                        <a:t>zboží a služby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494679"/>
                  </a:ext>
                </a:extLst>
              </a:tr>
              <a:tr h="737787">
                <a:tc>
                  <a:txBody>
                    <a:bodyPr/>
                    <a:lstStyle/>
                    <a:p>
                      <a:r>
                        <a:rPr lang="cs-CZ" sz="2000" b="1" dirty="0"/>
                        <a:t>Maximální pojistná hodnota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accent2"/>
                          </a:solidFill>
                        </a:rPr>
                        <a:t>3 mil. EUR</a:t>
                      </a:r>
                    </a:p>
                    <a:p>
                      <a:r>
                        <a:rPr lang="cs-CZ" sz="2000" dirty="0"/>
                        <a:t>na zahraničního kupujícího/dlužníka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4655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r>
                        <a:rPr lang="cs-CZ" sz="2000" b="1" dirty="0"/>
                        <a:t>Maximální pojistná doba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>
                        <a:lnSpc>
                          <a:spcPct val="120000"/>
                        </a:lnSpc>
                      </a:pPr>
                      <a:r>
                        <a:rPr lang="cs-CZ" sz="2000" b="1" kern="1200" dirty="0">
                          <a:solidFill>
                            <a:schemeClr val="accent2"/>
                          </a:solidFill>
                        </a:rPr>
                        <a:t>do 1 roku</a:t>
                      </a:r>
                    </a:p>
                    <a:p>
                      <a:pPr marL="2857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kern="1200" dirty="0"/>
                        <a:t>u </a:t>
                      </a:r>
                      <a:r>
                        <a:rPr lang="cs-CZ" sz="2000" b="1" kern="1200" dirty="0">
                          <a:solidFill>
                            <a:schemeClr val="accent2"/>
                          </a:solidFill>
                        </a:rPr>
                        <a:t>B/</a:t>
                      </a:r>
                      <a:r>
                        <a:rPr lang="cs-CZ" sz="2000" b="1" kern="1200" dirty="0" err="1">
                          <a:solidFill>
                            <a:schemeClr val="accent2"/>
                          </a:solidFill>
                        </a:rPr>
                        <a:t>Bf</a:t>
                      </a:r>
                      <a:r>
                        <a:rPr lang="cs-CZ" sz="2000" b="1" kern="12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sz="2000" kern="1200" dirty="0"/>
                        <a:t>tj. maximální délka splatnosti pojištěného dodavatelského úvěru / faktury </a:t>
                      </a:r>
                    </a:p>
                    <a:p>
                      <a:pPr marL="285750" lvl="1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kern="1200" dirty="0"/>
                        <a:t>u </a:t>
                      </a:r>
                      <a:r>
                        <a:rPr lang="cs-CZ" sz="2000" b="1" kern="1200" dirty="0">
                          <a:solidFill>
                            <a:schemeClr val="accent2"/>
                          </a:solidFill>
                        </a:rPr>
                        <a:t>V</a:t>
                      </a:r>
                      <a:r>
                        <a:rPr lang="cs-CZ" sz="2000" kern="1200" dirty="0"/>
                        <a:t> tj. doba trvání pojistného krytí dle smlouvy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32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Fond Ukrajina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základní podmínky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C482D6-116D-4551-B2F1-0B6904A0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188000"/>
            <a:ext cx="7776000" cy="4850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400" b="1" dirty="0">
                <a:solidFill>
                  <a:schemeClr val="accent2"/>
                </a:solidFill>
              </a:rPr>
              <a:t>Další podmínky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pozitivní zkušenosti s vývozcem a dovozcem,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dovozce se nachází v době pojištění mimo válečnou zónu, stejně tak není dotčen způsob dopravy,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spoluúčast ve standardní výši daného pojistného produktu</a:t>
            </a:r>
          </a:p>
          <a:p>
            <a:pPr marL="144000" lvl="1" indent="0">
              <a:lnSpc>
                <a:spcPct val="120000"/>
              </a:lnSpc>
              <a:buNone/>
            </a:pPr>
            <a:endParaRPr lang="cs-CZ" sz="1100" dirty="0"/>
          </a:p>
          <a:p>
            <a:pPr>
              <a:lnSpc>
                <a:spcPct val="120000"/>
              </a:lnSpc>
            </a:pPr>
            <a:r>
              <a:rPr lang="cs-CZ" sz="2400" dirty="0"/>
              <a:t>Vyhodnocení pojistitelnosti ukrajinského dlužníka bude probíhat </a:t>
            </a:r>
            <a:br>
              <a:rPr lang="cs-CZ" sz="2400" dirty="0"/>
            </a:br>
            <a:r>
              <a:rPr lang="cs-CZ" sz="2400" b="1" dirty="0">
                <a:solidFill>
                  <a:schemeClr val="accent2"/>
                </a:solidFill>
              </a:rPr>
              <a:t>dle standardní interní metodiky EGAP </a:t>
            </a:r>
            <a:r>
              <a:rPr lang="cs-CZ" sz="2400" dirty="0"/>
              <a:t>na základě účetních výkazů za poslední 3 ukončená účetní období </a:t>
            </a:r>
            <a:br>
              <a:rPr lang="cs-CZ" sz="2400" dirty="0"/>
            </a:br>
            <a:r>
              <a:rPr lang="cs-CZ" sz="2400" dirty="0"/>
              <a:t>(při posuzování rizika bude abstrahováno od aktuálního teritoriálního rizika Ukrajiny)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200" dirty="0"/>
          </a:p>
          <a:p>
            <a:pPr>
              <a:lnSpc>
                <a:spcPct val="120000"/>
              </a:lnSpc>
            </a:pPr>
            <a:r>
              <a:rPr lang="cs-CZ" sz="2400" dirty="0"/>
              <a:t>Vzhledem k devizové regulaci na Ukrajině bude požadováno doložení skutečnosti, že kupující/dlužník má </a:t>
            </a:r>
            <a:r>
              <a:rPr lang="cs-CZ" sz="2400" b="1" dirty="0">
                <a:solidFill>
                  <a:schemeClr val="accent2"/>
                </a:solidFill>
              </a:rPr>
              <a:t>oprávnění ukrajinských úřadů hradit své závazky do zahraničí/ČR</a:t>
            </a:r>
          </a:p>
        </p:txBody>
      </p:sp>
    </p:spTree>
    <p:extLst>
      <p:ext uri="{BB962C8B-B14F-4D97-AF65-F5344CB8AC3E}">
        <p14:creationId xmlns:p14="http://schemas.microsoft.com/office/powerpoint/2010/main" val="5318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5689</TotalTime>
  <Words>457</Words>
  <Application>Microsoft Office PowerPoint</Application>
  <PresentationFormat>Předvádění na obrazovce (4:3)</PresentationFormat>
  <Paragraphs>112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Calibri</vt:lpstr>
      <vt:lpstr>Arial</vt:lpstr>
      <vt:lpstr>Open Sans Light</vt:lpstr>
      <vt:lpstr>Azo Sans</vt:lpstr>
      <vt:lpstr>Open Sans</vt:lpstr>
      <vt:lpstr>Vlastní návrh</vt:lpstr>
      <vt:lpstr>Prezentace aplikace PowerPoint</vt:lpstr>
      <vt:lpstr>Prezentace aplikace PowerPoint</vt:lpstr>
      <vt:lpstr>Struktura pojištěného vývozu na Ukrajinu </vt:lpstr>
      <vt:lpstr>pojištěný vývoz na Ukrajinu DLE TYPU</vt:lpstr>
      <vt:lpstr>Počet smluv uzavřených  na Ukrajinu</vt:lpstr>
      <vt:lpstr>EGAP PLUS</vt:lpstr>
      <vt:lpstr>Prezentace aplikace PowerPoint</vt:lpstr>
      <vt:lpstr>Fond Ukrajina základní podmínky</vt:lpstr>
      <vt:lpstr>Fond Ukrajina základní podmínky</vt:lpstr>
      <vt:lpstr>Fond Ukrajina statistika k 6.10.2023 v mil. Kč</vt:lpstr>
      <vt:lpstr>Fond Ukrajina základní podmínky</vt:lpstr>
      <vt:lpstr>Fond Ukrajina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Tochackova Jana</cp:lastModifiedBy>
  <cp:revision>1757</cp:revision>
  <cp:lastPrinted>2023-10-06T07:47:22Z</cp:lastPrinted>
  <dcterms:created xsi:type="dcterms:W3CDTF">2013-04-23T12:07:07Z</dcterms:created>
  <dcterms:modified xsi:type="dcterms:W3CDTF">2023-10-06T13:02:35Z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