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4" r:id="rId3"/>
    <p:sldId id="270" r:id="rId4"/>
    <p:sldId id="275" r:id="rId5"/>
    <p:sldId id="276" r:id="rId6"/>
    <p:sldId id="273" r:id="rId7"/>
    <p:sldId id="25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FE2"/>
    <a:srgbClr val="BCB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40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kpartners.com/" TargetMode="Externa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kpartners.com/" TargetMode="Externa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bílý překrytí">
            <a:extLst>
              <a:ext uri="{FF2B5EF4-FFF2-40B4-BE49-F238E27FC236}">
                <a16:creationId xmlns="" xmlns:a16="http://schemas.microsoft.com/office/drawing/2014/main" id="{5D3EC165-BF88-4817-A27E-E403C0EFB9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Linka zlatá šikmá rgb EMF">
            <a:extLst>
              <a:ext uri="{FF2B5EF4-FFF2-40B4-BE49-F238E27FC236}">
                <a16:creationId xmlns="" xmlns:a16="http://schemas.microsoft.com/office/drawing/2014/main" id="{B43047EA-84E1-4FCB-9F3B-F6E083AF5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5520" y="0"/>
            <a:ext cx="1860960" cy="6858000"/>
          </a:xfrm>
          <a:prstGeom prst="rect">
            <a:avLst/>
          </a:prstGeom>
        </p:spPr>
      </p:pic>
      <p:sp>
        <p:nvSpPr>
          <p:cNvPr id="16" name="www">
            <a:hlinkClick r:id="rId3"/>
            <a:extLst>
              <a:ext uri="{FF2B5EF4-FFF2-40B4-BE49-F238E27FC236}">
                <a16:creationId xmlns="" xmlns:a16="http://schemas.microsoft.com/office/drawing/2014/main" id="{07CCFEBA-B27F-4C1E-BC89-18FDA2001B65}"/>
              </a:ext>
            </a:extLst>
          </p:cNvPr>
          <p:cNvSpPr txBox="1"/>
          <p:nvPr userDrawn="1"/>
        </p:nvSpPr>
        <p:spPr>
          <a:xfrm>
            <a:off x="9846776" y="5888037"/>
            <a:ext cx="1673224" cy="331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cs-CZ" sz="1200" b="1" dirty="0">
                <a:solidFill>
                  <a:schemeClr val="accent1"/>
                </a:solidFill>
              </a:rPr>
              <a:t>www.prkpartners.com</a:t>
            </a:r>
          </a:p>
        </p:txBody>
      </p:sp>
      <p:sp>
        <p:nvSpPr>
          <p:cNvPr id="21" name="O krok napřed">
            <a:extLst>
              <a:ext uri="{FF2B5EF4-FFF2-40B4-BE49-F238E27FC236}">
                <a16:creationId xmlns="" xmlns:a16="http://schemas.microsoft.com/office/drawing/2014/main" id="{7AF16AA1-A380-4326-911D-E7220E64EB4C}"/>
              </a:ext>
            </a:extLst>
          </p:cNvPr>
          <p:cNvSpPr txBox="1"/>
          <p:nvPr userDrawn="1"/>
        </p:nvSpPr>
        <p:spPr>
          <a:xfrm>
            <a:off x="671998" y="1620000"/>
            <a:ext cx="10846799" cy="3594837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cs-CZ" sz="4000" dirty="0">
                <a:solidFill>
                  <a:schemeClr val="accent1"/>
                </a:solidFill>
                <a:latin typeface="+mj-lt"/>
              </a:rPr>
              <a:t>O krok napřed</a:t>
            </a:r>
          </a:p>
        </p:txBody>
      </p:sp>
      <p:sp>
        <p:nvSpPr>
          <p:cNvPr id="18" name="PRAHA / BRATISLAVA / OSTRAVA">
            <a:extLst>
              <a:ext uri="{FF2B5EF4-FFF2-40B4-BE49-F238E27FC236}">
                <a16:creationId xmlns="" xmlns:a16="http://schemas.microsoft.com/office/drawing/2014/main" id="{D3622907-643A-4F35-BFAD-D61507C9417E}"/>
              </a:ext>
            </a:extLst>
          </p:cNvPr>
          <p:cNvSpPr txBox="1"/>
          <p:nvPr userDrawn="1"/>
        </p:nvSpPr>
        <p:spPr>
          <a:xfrm>
            <a:off x="8278799" y="725999"/>
            <a:ext cx="3240000" cy="288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cs-CZ" sz="1200" dirty="0">
                <a:solidFill>
                  <a:schemeClr val="accent1"/>
                </a:solidFill>
              </a:rPr>
              <a:t>PRAHA / BRATISLAVA / OSTRAVA</a:t>
            </a:r>
          </a:p>
        </p:txBody>
      </p:sp>
      <p:pic>
        <p:nvPicPr>
          <p:cNvPr id="9" name="Logo PRK rgb EMF">
            <a:extLst>
              <a:ext uri="{FF2B5EF4-FFF2-40B4-BE49-F238E27FC236}">
                <a16:creationId xmlns="" xmlns:a16="http://schemas.microsoft.com/office/drawing/2014/main" id="{26E619F3-22FA-4BB5-BA4E-A5C904FD7F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" y="673200"/>
            <a:ext cx="1555200" cy="606231"/>
          </a:xfrm>
          <a:prstGeom prst="rect">
            <a:avLst/>
          </a:prstGeom>
        </p:spPr>
      </p:pic>
      <p:cxnSp>
        <p:nvCxnSpPr>
          <p:cNvPr id="11" name="Přímá spojnice 10" hidden="1">
            <a:extLst>
              <a:ext uri="{FF2B5EF4-FFF2-40B4-BE49-F238E27FC236}">
                <a16:creationId xmlns="" xmlns:a16="http://schemas.microsoft.com/office/drawing/2014/main" id="{009DFF55-040F-4CD8-81B5-5340FFD09AF3}"/>
              </a:ext>
            </a:extLst>
          </p:cNvPr>
          <p:cNvCxnSpPr/>
          <p:nvPr userDrawn="1"/>
        </p:nvCxnSpPr>
        <p:spPr>
          <a:xfrm>
            <a:off x="673200" y="0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 hidden="1">
            <a:extLst>
              <a:ext uri="{FF2B5EF4-FFF2-40B4-BE49-F238E27FC236}">
                <a16:creationId xmlns="" xmlns:a16="http://schemas.microsoft.com/office/drawing/2014/main" id="{31DFCA7C-96EF-40CE-8983-E2FA06867E41}"/>
              </a:ext>
            </a:extLst>
          </p:cNvPr>
          <p:cNvCxnSpPr/>
          <p:nvPr userDrawn="1"/>
        </p:nvCxnSpPr>
        <p:spPr>
          <a:xfrm>
            <a:off x="11520000" y="0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 hidden="1">
            <a:extLst>
              <a:ext uri="{FF2B5EF4-FFF2-40B4-BE49-F238E27FC236}">
                <a16:creationId xmlns="" xmlns:a16="http://schemas.microsoft.com/office/drawing/2014/main" id="{6929F070-669C-4728-89D6-A76FDB75FD72}"/>
              </a:ext>
            </a:extLst>
          </p:cNvPr>
          <p:cNvCxnSpPr/>
          <p:nvPr userDrawn="1"/>
        </p:nvCxnSpPr>
        <p:spPr>
          <a:xfrm>
            <a:off x="-1" y="6732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 hidden="1">
            <a:extLst>
              <a:ext uri="{FF2B5EF4-FFF2-40B4-BE49-F238E27FC236}">
                <a16:creationId xmlns="" xmlns:a16="http://schemas.microsoft.com/office/drawing/2014/main" id="{D4E62DE3-BEA1-4995-BFE0-4643A18651D2}"/>
              </a:ext>
            </a:extLst>
          </p:cNvPr>
          <p:cNvCxnSpPr/>
          <p:nvPr userDrawn="1"/>
        </p:nvCxnSpPr>
        <p:spPr>
          <a:xfrm>
            <a:off x="0" y="61848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 hidden="1">
            <a:extLst>
              <a:ext uri="{FF2B5EF4-FFF2-40B4-BE49-F238E27FC236}">
                <a16:creationId xmlns="" xmlns:a16="http://schemas.microsoft.com/office/drawing/2014/main" id="{4D56B79E-2D19-4B6E-BCC9-CE9949E5E295}"/>
              </a:ext>
            </a:extLst>
          </p:cNvPr>
          <p:cNvCxnSpPr/>
          <p:nvPr userDrawn="1"/>
        </p:nvCxnSpPr>
        <p:spPr>
          <a:xfrm>
            <a:off x="0" y="968475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 hidden="1">
            <a:extLst>
              <a:ext uri="{FF2B5EF4-FFF2-40B4-BE49-F238E27FC236}">
                <a16:creationId xmlns="" xmlns:a16="http://schemas.microsoft.com/office/drawing/2014/main" id="{053F7FC5-5A1A-4AC4-B356-5445CC4459A4}"/>
              </a:ext>
            </a:extLst>
          </p:cNvPr>
          <p:cNvCxnSpPr/>
          <p:nvPr userDrawn="1"/>
        </p:nvCxnSpPr>
        <p:spPr>
          <a:xfrm>
            <a:off x="0" y="16200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 hidden="1">
            <a:extLst>
              <a:ext uri="{FF2B5EF4-FFF2-40B4-BE49-F238E27FC236}">
                <a16:creationId xmlns="" xmlns:a16="http://schemas.microsoft.com/office/drawing/2014/main" id="{773CB1FF-B740-4719-92D6-316EE777C549}"/>
              </a:ext>
            </a:extLst>
          </p:cNvPr>
          <p:cNvCxnSpPr/>
          <p:nvPr userDrawn="1"/>
        </p:nvCxnSpPr>
        <p:spPr>
          <a:xfrm>
            <a:off x="0" y="52200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28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E308784D-E12D-46DD-B58B-64E069E0F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DD54-3A25-4E72-B45B-173C0C873B7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5DD8B1A6-F454-4CF9-ABB1-A3F29FB7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FA9D875-6AFE-47EE-9B9A-E0CFD3D3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991F-0C9F-4FA0-AE56-3FF19DFA317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069D4BA5-BB6F-4AD6-BA86-42EC78FCC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1520825"/>
            <a:ext cx="6529387" cy="475297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D048ECE2-9747-4F0F-9CF5-71CD5CF4F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9426" y="2673350"/>
            <a:ext cx="4292600" cy="36004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C663116-93C3-49CB-A83C-F8FD141A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1520824"/>
            <a:ext cx="4292600" cy="111601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02418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06E0F87E-2B69-4588-88AA-F9090649F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DD54-3A25-4E72-B45B-173C0C873B7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BB1EFA5B-5172-4F3A-9CD3-40F1C6B2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E09B5330-F7FD-400E-A1AF-2B5B9F29A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991F-0C9F-4FA0-AE56-3FF19DFA317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5BCD73E9-D43C-4FD5-BEE2-9F8A6EB60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1898" y="3439043"/>
            <a:ext cx="5400676" cy="2834757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4E5DA928-9E94-42C3-B868-6E529E97C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1900" y="2683043"/>
            <a:ext cx="5400675" cy="75600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5C08CCFA-3A46-4DF0-BE2D-C36534F62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26" y="3439043"/>
            <a:ext cx="5400674" cy="2834757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B1EBAF43-36DC-44D7-BC1D-8D6537E34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2673000"/>
            <a:ext cx="5400675" cy="75600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E7694D-8C50-4822-8907-9DA4BCC73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0" y="1548000"/>
            <a:ext cx="11235600" cy="1080000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60315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18BB61C-07AB-48AD-865F-D9974720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DD54-3A25-4E72-B45B-173C0C873B7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74478536-C827-42E4-8F21-73DBB822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F44B0F00-7C34-4816-B2E7-395FA7ED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991F-0C9F-4FA0-AE56-3FF19DFA3178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BA08E87D-ECD8-4647-9B25-B25713F18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9426" y="2673350"/>
            <a:ext cx="4292600" cy="36004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F42E776-B109-43D0-ABE8-971E07081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1520825"/>
            <a:ext cx="6529387" cy="47529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796C0B-7DFC-4803-A7B6-447A44A6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1520824"/>
            <a:ext cx="4292600" cy="1116014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200415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D00E8F1A-6193-469C-B1AB-532C59B8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DD54-3A25-4E72-B45B-173C0C873B7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7FEB4CFD-E765-4976-A251-687748BC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B8810EB0-5FB8-4CAB-A64A-45F7CBF4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991F-0C9F-4FA0-AE56-3FF19DFA317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9069E3E-142E-408A-A80D-EF07A629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5401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C02E0664-E927-4236-A295-8368CF63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DD54-3A25-4E72-B45B-173C0C873B7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8EDA0B95-4BF8-47FC-BC94-C16074967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FA471EF-230E-4029-BDD2-D94910ED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991F-0C9F-4FA0-AE56-3FF19DFA3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18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72BCAB2-3ECE-4FB3-871E-192E1574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DD54-3A25-4E72-B45B-173C0C873B7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E160618-4E8F-4464-8BE5-7CFDFB5B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CEA4A25E-4716-4C2B-A821-2443CAA6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991F-0C9F-4FA0-AE56-3FF19DFA317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text 7">
            <a:extLst>
              <a:ext uri="{FF2B5EF4-FFF2-40B4-BE49-F238E27FC236}">
                <a16:creationId xmlns="" xmlns:a16="http://schemas.microsoft.com/office/drawing/2014/main" id="{BE285DF4-4746-4142-82AB-E4DADE6F1E1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11902" y="4474800"/>
            <a:ext cx="5400675" cy="176400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0" name="Zástupný text 7">
            <a:extLst>
              <a:ext uri="{FF2B5EF4-FFF2-40B4-BE49-F238E27FC236}">
                <a16:creationId xmlns="" xmlns:a16="http://schemas.microsoft.com/office/drawing/2014/main" id="{53D1B82A-EBBF-4ECE-8B7F-DC7E3133B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14352" y="2674800"/>
            <a:ext cx="5400675" cy="176400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="" xmlns:a16="http://schemas.microsoft.com/office/drawing/2014/main" id="{CEF08A51-5E62-4681-8988-6C38D6F9F6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425" y="2673350"/>
            <a:ext cx="5400675" cy="176400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9" name="Zástupný text 7">
            <a:extLst>
              <a:ext uri="{FF2B5EF4-FFF2-40B4-BE49-F238E27FC236}">
                <a16:creationId xmlns="" xmlns:a16="http://schemas.microsoft.com/office/drawing/2014/main" id="{C75E0641-1588-4498-AF08-536FAB94E8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6975" y="4473862"/>
            <a:ext cx="5400675" cy="176400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A0CF9D6-9240-4893-98F3-E66D385D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98501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(modr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modrý překrytí">
            <a:extLst>
              <a:ext uri="{FF2B5EF4-FFF2-40B4-BE49-F238E27FC236}">
                <a16:creationId xmlns="" xmlns:a16="http://schemas.microsoft.com/office/drawing/2014/main" id="{5D3EC165-BF88-4817-A27E-E403C0EFB9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Linka zlatá šikmá rgb EMF">
            <a:extLst>
              <a:ext uri="{FF2B5EF4-FFF2-40B4-BE49-F238E27FC236}">
                <a16:creationId xmlns="" xmlns:a16="http://schemas.microsoft.com/office/drawing/2014/main" id="{B43047EA-84E1-4FCB-9F3B-F6E083AF5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5520" y="0"/>
            <a:ext cx="1860960" cy="6858000"/>
          </a:xfrm>
          <a:prstGeom prst="rect">
            <a:avLst/>
          </a:prstGeom>
        </p:spPr>
      </p:pic>
      <p:sp>
        <p:nvSpPr>
          <p:cNvPr id="16" name="www">
            <a:hlinkClick r:id="rId3"/>
            <a:extLst>
              <a:ext uri="{FF2B5EF4-FFF2-40B4-BE49-F238E27FC236}">
                <a16:creationId xmlns="" xmlns:a16="http://schemas.microsoft.com/office/drawing/2014/main" id="{07CCFEBA-B27F-4C1E-BC89-18FDA2001B65}"/>
              </a:ext>
            </a:extLst>
          </p:cNvPr>
          <p:cNvSpPr txBox="1"/>
          <p:nvPr userDrawn="1"/>
        </p:nvSpPr>
        <p:spPr>
          <a:xfrm>
            <a:off x="9846776" y="5888037"/>
            <a:ext cx="1673224" cy="331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cs-CZ" sz="1200" b="1" dirty="0">
                <a:solidFill>
                  <a:schemeClr val="bg1"/>
                </a:solidFill>
              </a:rPr>
              <a:t>www.prkpartners.com</a:t>
            </a:r>
          </a:p>
        </p:txBody>
      </p:sp>
      <p:sp>
        <p:nvSpPr>
          <p:cNvPr id="21" name="O krok napřed">
            <a:extLst>
              <a:ext uri="{FF2B5EF4-FFF2-40B4-BE49-F238E27FC236}">
                <a16:creationId xmlns="" xmlns:a16="http://schemas.microsoft.com/office/drawing/2014/main" id="{7AF16AA1-A380-4326-911D-E7220E64EB4C}"/>
              </a:ext>
            </a:extLst>
          </p:cNvPr>
          <p:cNvSpPr txBox="1"/>
          <p:nvPr userDrawn="1"/>
        </p:nvSpPr>
        <p:spPr>
          <a:xfrm>
            <a:off x="671998" y="1620000"/>
            <a:ext cx="10846799" cy="3594837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cs-CZ" sz="4000" dirty="0">
                <a:solidFill>
                  <a:schemeClr val="bg1"/>
                </a:solidFill>
                <a:latin typeface="+mj-lt"/>
              </a:rPr>
              <a:t>O krok napřed</a:t>
            </a:r>
          </a:p>
        </p:txBody>
      </p:sp>
      <p:sp>
        <p:nvSpPr>
          <p:cNvPr id="18" name="PRAHA / BRATISLAVA / OSTRAVA">
            <a:extLst>
              <a:ext uri="{FF2B5EF4-FFF2-40B4-BE49-F238E27FC236}">
                <a16:creationId xmlns="" xmlns:a16="http://schemas.microsoft.com/office/drawing/2014/main" id="{D3622907-643A-4F35-BFAD-D61507C9417E}"/>
              </a:ext>
            </a:extLst>
          </p:cNvPr>
          <p:cNvSpPr txBox="1"/>
          <p:nvPr userDrawn="1"/>
        </p:nvSpPr>
        <p:spPr>
          <a:xfrm>
            <a:off x="8278799" y="725999"/>
            <a:ext cx="3240000" cy="288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cs-CZ" sz="1200" dirty="0">
                <a:solidFill>
                  <a:schemeClr val="bg1"/>
                </a:solidFill>
              </a:rPr>
              <a:t>PRAHA / BRATISLAVA / OSTRAVA</a:t>
            </a:r>
          </a:p>
        </p:txBody>
      </p:sp>
      <p:pic>
        <p:nvPicPr>
          <p:cNvPr id="9" name="Logo PRK white rgb EMF">
            <a:extLst>
              <a:ext uri="{FF2B5EF4-FFF2-40B4-BE49-F238E27FC236}">
                <a16:creationId xmlns="" xmlns:a16="http://schemas.microsoft.com/office/drawing/2014/main" id="{26E619F3-22FA-4BB5-BA4E-A5C904FD7F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" y="673200"/>
            <a:ext cx="1555200" cy="606230"/>
          </a:xfrm>
          <a:prstGeom prst="rect">
            <a:avLst/>
          </a:prstGeom>
        </p:spPr>
      </p:pic>
      <p:cxnSp>
        <p:nvCxnSpPr>
          <p:cNvPr id="11" name="Přímá spojnice 10" hidden="1">
            <a:extLst>
              <a:ext uri="{FF2B5EF4-FFF2-40B4-BE49-F238E27FC236}">
                <a16:creationId xmlns="" xmlns:a16="http://schemas.microsoft.com/office/drawing/2014/main" id="{009DFF55-040F-4CD8-81B5-5340FFD09AF3}"/>
              </a:ext>
            </a:extLst>
          </p:cNvPr>
          <p:cNvCxnSpPr/>
          <p:nvPr userDrawn="1"/>
        </p:nvCxnSpPr>
        <p:spPr>
          <a:xfrm>
            <a:off x="673200" y="0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 hidden="1">
            <a:extLst>
              <a:ext uri="{FF2B5EF4-FFF2-40B4-BE49-F238E27FC236}">
                <a16:creationId xmlns="" xmlns:a16="http://schemas.microsoft.com/office/drawing/2014/main" id="{31DFCA7C-96EF-40CE-8983-E2FA06867E41}"/>
              </a:ext>
            </a:extLst>
          </p:cNvPr>
          <p:cNvCxnSpPr/>
          <p:nvPr userDrawn="1"/>
        </p:nvCxnSpPr>
        <p:spPr>
          <a:xfrm>
            <a:off x="11520000" y="0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 hidden="1">
            <a:extLst>
              <a:ext uri="{FF2B5EF4-FFF2-40B4-BE49-F238E27FC236}">
                <a16:creationId xmlns="" xmlns:a16="http://schemas.microsoft.com/office/drawing/2014/main" id="{6929F070-669C-4728-89D6-A76FDB75FD72}"/>
              </a:ext>
            </a:extLst>
          </p:cNvPr>
          <p:cNvCxnSpPr/>
          <p:nvPr userDrawn="1"/>
        </p:nvCxnSpPr>
        <p:spPr>
          <a:xfrm>
            <a:off x="-1" y="6732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 hidden="1">
            <a:extLst>
              <a:ext uri="{FF2B5EF4-FFF2-40B4-BE49-F238E27FC236}">
                <a16:creationId xmlns="" xmlns:a16="http://schemas.microsoft.com/office/drawing/2014/main" id="{D4E62DE3-BEA1-4995-BFE0-4643A18651D2}"/>
              </a:ext>
            </a:extLst>
          </p:cNvPr>
          <p:cNvCxnSpPr/>
          <p:nvPr userDrawn="1"/>
        </p:nvCxnSpPr>
        <p:spPr>
          <a:xfrm>
            <a:off x="0" y="61848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 hidden="1">
            <a:extLst>
              <a:ext uri="{FF2B5EF4-FFF2-40B4-BE49-F238E27FC236}">
                <a16:creationId xmlns="" xmlns:a16="http://schemas.microsoft.com/office/drawing/2014/main" id="{4D56B79E-2D19-4B6E-BCC9-CE9949E5E295}"/>
              </a:ext>
            </a:extLst>
          </p:cNvPr>
          <p:cNvCxnSpPr/>
          <p:nvPr userDrawn="1"/>
        </p:nvCxnSpPr>
        <p:spPr>
          <a:xfrm>
            <a:off x="0" y="968475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 hidden="1">
            <a:extLst>
              <a:ext uri="{FF2B5EF4-FFF2-40B4-BE49-F238E27FC236}">
                <a16:creationId xmlns="" xmlns:a16="http://schemas.microsoft.com/office/drawing/2014/main" id="{053F7FC5-5A1A-4AC4-B356-5445CC4459A4}"/>
              </a:ext>
            </a:extLst>
          </p:cNvPr>
          <p:cNvCxnSpPr/>
          <p:nvPr userDrawn="1"/>
        </p:nvCxnSpPr>
        <p:spPr>
          <a:xfrm>
            <a:off x="0" y="16200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 hidden="1">
            <a:extLst>
              <a:ext uri="{FF2B5EF4-FFF2-40B4-BE49-F238E27FC236}">
                <a16:creationId xmlns="" xmlns:a16="http://schemas.microsoft.com/office/drawing/2014/main" id="{773CB1FF-B740-4719-92D6-316EE777C549}"/>
              </a:ext>
            </a:extLst>
          </p:cNvPr>
          <p:cNvCxnSpPr/>
          <p:nvPr userDrawn="1"/>
        </p:nvCxnSpPr>
        <p:spPr>
          <a:xfrm>
            <a:off x="0" y="52200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12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ázev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bílý překrytí">
            <a:extLst>
              <a:ext uri="{FF2B5EF4-FFF2-40B4-BE49-F238E27FC236}">
                <a16:creationId xmlns="" xmlns:a16="http://schemas.microsoft.com/office/drawing/2014/main" id="{5D3EC165-BF88-4817-A27E-E403C0EFB9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Linka zlatá šikmá rgb EMF">
            <a:extLst>
              <a:ext uri="{FF2B5EF4-FFF2-40B4-BE49-F238E27FC236}">
                <a16:creationId xmlns="" xmlns:a16="http://schemas.microsoft.com/office/drawing/2014/main" id="{B43047EA-84E1-4FCB-9F3B-F6E083AF5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5520" y="0"/>
            <a:ext cx="1860960" cy="6858000"/>
          </a:xfrm>
          <a:prstGeom prst="rect">
            <a:avLst/>
          </a:prstGeom>
        </p:spPr>
      </p:pic>
      <p:pic>
        <p:nvPicPr>
          <p:cNvPr id="9" name="Logo PRK rgb EMF">
            <a:extLst>
              <a:ext uri="{FF2B5EF4-FFF2-40B4-BE49-F238E27FC236}">
                <a16:creationId xmlns="" xmlns:a16="http://schemas.microsoft.com/office/drawing/2014/main" id="{26E619F3-22FA-4BB5-BA4E-A5C904FD7F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" y="673200"/>
            <a:ext cx="1555200" cy="606231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7C8995EA-468E-4386-A763-D4B373414A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1998" y="3602038"/>
            <a:ext cx="10846793" cy="16128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Autor prezentace / Místo / Datum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79950DA-885B-43E2-AFF2-2B97EF311D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1999" y="1619999"/>
            <a:ext cx="10846797" cy="1889963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cs-CZ" dirty="0"/>
              <a:t>Název prezentace</a:t>
            </a:r>
          </a:p>
        </p:txBody>
      </p:sp>
      <p:cxnSp>
        <p:nvCxnSpPr>
          <p:cNvPr id="11" name="Přímá spojnice 10" hidden="1">
            <a:extLst>
              <a:ext uri="{FF2B5EF4-FFF2-40B4-BE49-F238E27FC236}">
                <a16:creationId xmlns="" xmlns:a16="http://schemas.microsoft.com/office/drawing/2014/main" id="{009DFF55-040F-4CD8-81B5-5340FFD09AF3}"/>
              </a:ext>
            </a:extLst>
          </p:cNvPr>
          <p:cNvCxnSpPr/>
          <p:nvPr userDrawn="1"/>
        </p:nvCxnSpPr>
        <p:spPr>
          <a:xfrm>
            <a:off x="673200" y="0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 hidden="1">
            <a:extLst>
              <a:ext uri="{FF2B5EF4-FFF2-40B4-BE49-F238E27FC236}">
                <a16:creationId xmlns="" xmlns:a16="http://schemas.microsoft.com/office/drawing/2014/main" id="{31DFCA7C-96EF-40CE-8983-E2FA06867E41}"/>
              </a:ext>
            </a:extLst>
          </p:cNvPr>
          <p:cNvCxnSpPr/>
          <p:nvPr userDrawn="1"/>
        </p:nvCxnSpPr>
        <p:spPr>
          <a:xfrm>
            <a:off x="11520000" y="0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 hidden="1">
            <a:extLst>
              <a:ext uri="{FF2B5EF4-FFF2-40B4-BE49-F238E27FC236}">
                <a16:creationId xmlns="" xmlns:a16="http://schemas.microsoft.com/office/drawing/2014/main" id="{6929F070-669C-4728-89D6-A76FDB75FD72}"/>
              </a:ext>
            </a:extLst>
          </p:cNvPr>
          <p:cNvCxnSpPr/>
          <p:nvPr userDrawn="1"/>
        </p:nvCxnSpPr>
        <p:spPr>
          <a:xfrm>
            <a:off x="-1" y="6732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 hidden="1">
            <a:extLst>
              <a:ext uri="{FF2B5EF4-FFF2-40B4-BE49-F238E27FC236}">
                <a16:creationId xmlns="" xmlns:a16="http://schemas.microsoft.com/office/drawing/2014/main" id="{D4E62DE3-BEA1-4995-BFE0-4643A18651D2}"/>
              </a:ext>
            </a:extLst>
          </p:cNvPr>
          <p:cNvCxnSpPr/>
          <p:nvPr userDrawn="1"/>
        </p:nvCxnSpPr>
        <p:spPr>
          <a:xfrm>
            <a:off x="0" y="61848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 hidden="1">
            <a:extLst>
              <a:ext uri="{FF2B5EF4-FFF2-40B4-BE49-F238E27FC236}">
                <a16:creationId xmlns="" xmlns:a16="http://schemas.microsoft.com/office/drawing/2014/main" id="{4D56B79E-2D19-4B6E-BCC9-CE9949E5E295}"/>
              </a:ext>
            </a:extLst>
          </p:cNvPr>
          <p:cNvCxnSpPr/>
          <p:nvPr userDrawn="1"/>
        </p:nvCxnSpPr>
        <p:spPr>
          <a:xfrm>
            <a:off x="0" y="968475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 hidden="1">
            <a:extLst>
              <a:ext uri="{FF2B5EF4-FFF2-40B4-BE49-F238E27FC236}">
                <a16:creationId xmlns="" xmlns:a16="http://schemas.microsoft.com/office/drawing/2014/main" id="{053F7FC5-5A1A-4AC4-B356-5445CC4459A4}"/>
              </a:ext>
            </a:extLst>
          </p:cNvPr>
          <p:cNvCxnSpPr/>
          <p:nvPr userDrawn="1"/>
        </p:nvCxnSpPr>
        <p:spPr>
          <a:xfrm>
            <a:off x="0" y="16200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 hidden="1">
            <a:extLst>
              <a:ext uri="{FF2B5EF4-FFF2-40B4-BE49-F238E27FC236}">
                <a16:creationId xmlns="" xmlns:a16="http://schemas.microsoft.com/office/drawing/2014/main" id="{773CB1FF-B740-4719-92D6-316EE777C549}"/>
              </a:ext>
            </a:extLst>
          </p:cNvPr>
          <p:cNvCxnSpPr/>
          <p:nvPr userDrawn="1"/>
        </p:nvCxnSpPr>
        <p:spPr>
          <a:xfrm>
            <a:off x="0" y="52200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83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ázev prezentace (modr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modrý překrytí">
            <a:extLst>
              <a:ext uri="{FF2B5EF4-FFF2-40B4-BE49-F238E27FC236}">
                <a16:creationId xmlns="" xmlns:a16="http://schemas.microsoft.com/office/drawing/2014/main" id="{80CCD466-7656-46D3-8050-B1F3396DA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Linka zlatá šikmá rgb EMF">
            <a:extLst>
              <a:ext uri="{FF2B5EF4-FFF2-40B4-BE49-F238E27FC236}">
                <a16:creationId xmlns="" xmlns:a16="http://schemas.microsoft.com/office/drawing/2014/main" id="{B43047EA-84E1-4FCB-9F3B-F6E083AF5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5520" y="0"/>
            <a:ext cx="1860960" cy="6858000"/>
          </a:xfrm>
          <a:prstGeom prst="rect">
            <a:avLst/>
          </a:prstGeom>
        </p:spPr>
      </p:pic>
      <p:pic>
        <p:nvPicPr>
          <p:cNvPr id="18" name="Logo PRK white rgb EMF">
            <a:extLst>
              <a:ext uri="{FF2B5EF4-FFF2-40B4-BE49-F238E27FC236}">
                <a16:creationId xmlns="" xmlns:a16="http://schemas.microsoft.com/office/drawing/2014/main" id="{F8509051-E42F-4850-ACB2-54A92DA68C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" y="673200"/>
            <a:ext cx="1555200" cy="606230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7C8995EA-468E-4386-A763-D4B373414A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1998" y="3602038"/>
            <a:ext cx="10846793" cy="16128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Autor prezentace / Místo / Datum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79950DA-885B-43E2-AFF2-2B97EF311D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1999" y="1619999"/>
            <a:ext cx="10846797" cy="1889963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cxnSp>
        <p:nvCxnSpPr>
          <p:cNvPr id="11" name="Přímá spojnice 10" hidden="1">
            <a:extLst>
              <a:ext uri="{FF2B5EF4-FFF2-40B4-BE49-F238E27FC236}">
                <a16:creationId xmlns="" xmlns:a16="http://schemas.microsoft.com/office/drawing/2014/main" id="{009DFF55-040F-4CD8-81B5-5340FFD09AF3}"/>
              </a:ext>
            </a:extLst>
          </p:cNvPr>
          <p:cNvCxnSpPr/>
          <p:nvPr userDrawn="1"/>
        </p:nvCxnSpPr>
        <p:spPr>
          <a:xfrm>
            <a:off x="673200" y="0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 hidden="1">
            <a:extLst>
              <a:ext uri="{FF2B5EF4-FFF2-40B4-BE49-F238E27FC236}">
                <a16:creationId xmlns="" xmlns:a16="http://schemas.microsoft.com/office/drawing/2014/main" id="{31DFCA7C-96EF-40CE-8983-E2FA06867E41}"/>
              </a:ext>
            </a:extLst>
          </p:cNvPr>
          <p:cNvCxnSpPr/>
          <p:nvPr userDrawn="1"/>
        </p:nvCxnSpPr>
        <p:spPr>
          <a:xfrm>
            <a:off x="11520000" y="0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 hidden="1">
            <a:extLst>
              <a:ext uri="{FF2B5EF4-FFF2-40B4-BE49-F238E27FC236}">
                <a16:creationId xmlns="" xmlns:a16="http://schemas.microsoft.com/office/drawing/2014/main" id="{6929F070-669C-4728-89D6-A76FDB75FD72}"/>
              </a:ext>
            </a:extLst>
          </p:cNvPr>
          <p:cNvCxnSpPr/>
          <p:nvPr userDrawn="1"/>
        </p:nvCxnSpPr>
        <p:spPr>
          <a:xfrm>
            <a:off x="-1" y="6732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 hidden="1">
            <a:extLst>
              <a:ext uri="{FF2B5EF4-FFF2-40B4-BE49-F238E27FC236}">
                <a16:creationId xmlns="" xmlns:a16="http://schemas.microsoft.com/office/drawing/2014/main" id="{D4E62DE3-BEA1-4995-BFE0-4643A18651D2}"/>
              </a:ext>
            </a:extLst>
          </p:cNvPr>
          <p:cNvCxnSpPr/>
          <p:nvPr userDrawn="1"/>
        </p:nvCxnSpPr>
        <p:spPr>
          <a:xfrm>
            <a:off x="0" y="61848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 hidden="1">
            <a:extLst>
              <a:ext uri="{FF2B5EF4-FFF2-40B4-BE49-F238E27FC236}">
                <a16:creationId xmlns="" xmlns:a16="http://schemas.microsoft.com/office/drawing/2014/main" id="{4D56B79E-2D19-4B6E-BCC9-CE9949E5E295}"/>
              </a:ext>
            </a:extLst>
          </p:cNvPr>
          <p:cNvCxnSpPr/>
          <p:nvPr userDrawn="1"/>
        </p:nvCxnSpPr>
        <p:spPr>
          <a:xfrm>
            <a:off x="0" y="968475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 hidden="1">
            <a:extLst>
              <a:ext uri="{FF2B5EF4-FFF2-40B4-BE49-F238E27FC236}">
                <a16:creationId xmlns="" xmlns:a16="http://schemas.microsoft.com/office/drawing/2014/main" id="{053F7FC5-5A1A-4AC4-B356-5445CC4459A4}"/>
              </a:ext>
            </a:extLst>
          </p:cNvPr>
          <p:cNvCxnSpPr/>
          <p:nvPr userDrawn="1"/>
        </p:nvCxnSpPr>
        <p:spPr>
          <a:xfrm>
            <a:off x="0" y="16200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 hidden="1">
            <a:extLst>
              <a:ext uri="{FF2B5EF4-FFF2-40B4-BE49-F238E27FC236}">
                <a16:creationId xmlns="" xmlns:a16="http://schemas.microsoft.com/office/drawing/2014/main" id="{773CB1FF-B740-4719-92D6-316EE777C549}"/>
              </a:ext>
            </a:extLst>
          </p:cNvPr>
          <p:cNvCxnSpPr/>
          <p:nvPr userDrawn="1"/>
        </p:nvCxnSpPr>
        <p:spPr>
          <a:xfrm>
            <a:off x="0" y="5220000"/>
            <a:ext cx="1219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38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72BCAB2-3ECE-4FB3-871E-192E1574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DD54-3A25-4E72-B45B-173C0C873B7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E160618-4E8F-4464-8BE5-7CFDFB5B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CEA4A25E-4716-4C2B-A821-2443CAA6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991F-0C9F-4FA0-AE56-3FF19DFA317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72C7BE7-AEAC-4CCB-8980-7CCDB0827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A0CF9D6-9240-4893-98F3-E66D385D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58633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(log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bílý překrytí">
            <a:extLst>
              <a:ext uri="{FF2B5EF4-FFF2-40B4-BE49-F238E27FC236}">
                <a16:creationId xmlns="" xmlns:a16="http://schemas.microsoft.com/office/drawing/2014/main" id="{0DA5A6DC-93E9-4A6C-87F8-B86F8B4A1F20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Linka šedá 1 bod">
            <a:extLst>
              <a:ext uri="{FF2B5EF4-FFF2-40B4-BE49-F238E27FC236}">
                <a16:creationId xmlns="" xmlns:a16="http://schemas.microsoft.com/office/drawing/2014/main" id="{37D2D648-2964-4F5C-9BAC-48F7111E0A30}"/>
              </a:ext>
            </a:extLst>
          </p:cNvPr>
          <p:cNvCxnSpPr>
            <a:cxnSpLocks/>
          </p:cNvCxnSpPr>
          <p:nvPr userDrawn="1"/>
        </p:nvCxnSpPr>
        <p:spPr>
          <a:xfrm>
            <a:off x="478800" y="5616000"/>
            <a:ext cx="11235600" cy="0"/>
          </a:xfrm>
          <a:prstGeom prst="line">
            <a:avLst/>
          </a:prstGeom>
          <a:ln w="12700">
            <a:solidFill>
              <a:srgbClr val="BCBE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Member LexMundi rgb PNG">
            <a:extLst>
              <a:ext uri="{FF2B5EF4-FFF2-40B4-BE49-F238E27FC236}">
                <a16:creationId xmlns="" xmlns:a16="http://schemas.microsoft.com/office/drawing/2014/main" id="{C3DE9244-9A13-48CC-9A51-5FE5139B5B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892" y="5921750"/>
            <a:ext cx="1249683" cy="704089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72C7BE7-AEAC-4CCB-8980-7CCDB0827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2673351"/>
            <a:ext cx="11233150" cy="284400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A0CF9D6-9240-4893-98F3-E66D385D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210" y="5837598"/>
            <a:ext cx="1124369" cy="59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Obrázek 10">
            <a:extLst>
              <a:ext uri="{FF2B5EF4-FFF2-40B4-BE49-F238E27FC236}">
                <a16:creationId xmlns="" xmlns:a16="http://schemas.microsoft.com/office/drawing/2014/main" id="{86A2C7AF-6394-40DD-9F13-C8A5889C09C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618" y="5787179"/>
            <a:ext cx="664465" cy="685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07" y="5715000"/>
            <a:ext cx="1085145" cy="996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B47D9D2-777B-44AB-9FE2-C2CA375643D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34615" y="5743392"/>
            <a:ext cx="1263535" cy="10608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45B0639A-AF9E-418F-ABA3-B1F43BE56BF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91547" y="5837598"/>
            <a:ext cx="527512" cy="76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6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BFBBE985-E9E0-4C3D-A680-A2E1C8337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DD54-3A25-4E72-B45B-173C0C873B7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C0449DFB-5AF6-4AD7-8C4E-E442D01D2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D3356018-F090-427B-B1BE-82857542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991F-0C9F-4FA0-AE56-3FF19DFA3178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4A4B1E4-920E-47A5-B5BD-0953D4E66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0" y="2673349"/>
            <a:ext cx="5400675" cy="360000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88D490E-FB66-44F7-BEF1-28BA5BB0A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2673349"/>
            <a:ext cx="5400675" cy="3600451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9D7651C-0D70-4DAC-838E-BBACF39A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03535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bílý překrytí">
            <a:extLst>
              <a:ext uri="{FF2B5EF4-FFF2-40B4-BE49-F238E27FC236}">
                <a16:creationId xmlns="" xmlns:a16="http://schemas.microsoft.com/office/drawing/2014/main" id="{7B045F97-E436-45E2-BCA3-16A00D89DB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Linka zlatá šikmá rgb EMF">
            <a:extLst>
              <a:ext uri="{FF2B5EF4-FFF2-40B4-BE49-F238E27FC236}">
                <a16:creationId xmlns="" xmlns:a16="http://schemas.microsoft.com/office/drawing/2014/main" id="{636A45DD-84FD-402A-921D-9224341841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5520" y="0"/>
            <a:ext cx="1860960" cy="6858000"/>
          </a:xfrm>
          <a:prstGeom prst="rect">
            <a:avLst/>
          </a:prstGeom>
        </p:spPr>
      </p:pic>
      <p:pic>
        <p:nvPicPr>
          <p:cNvPr id="9" name="Logo PRK rgb EMF">
            <a:extLst>
              <a:ext uri="{FF2B5EF4-FFF2-40B4-BE49-F238E27FC236}">
                <a16:creationId xmlns="" xmlns:a16="http://schemas.microsoft.com/office/drawing/2014/main" id="{C3B66276-F380-4BFA-91B8-F8B1209F65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" y="673200"/>
            <a:ext cx="1555200" cy="60623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286B616-D3CF-4DBA-9404-E21AA96FF9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200" y="1620000"/>
            <a:ext cx="10846800" cy="3596400"/>
          </a:xfrm>
        </p:spPr>
        <p:txBody>
          <a:bodyPr anchor="ctr" anchorCtr="1">
            <a:noAutofit/>
          </a:bodyPr>
          <a:lstStyle>
            <a:lvl1pPr algn="ctr">
              <a:defRPr sz="4000"/>
            </a:lvl1pPr>
          </a:lstStyle>
          <a:p>
            <a:r>
              <a:rPr lang="cs-CZ" dirty="0"/>
              <a:t>Nová kapitola / Předěl</a:t>
            </a:r>
          </a:p>
        </p:txBody>
      </p:sp>
    </p:spTree>
    <p:extLst>
      <p:ext uri="{BB962C8B-B14F-4D97-AF65-F5344CB8AC3E}">
        <p14:creationId xmlns:p14="http://schemas.microsoft.com/office/powerpoint/2010/main" val="171645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partn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EDB0299F-FE00-4915-8B04-C668F461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DD54-3A25-4E72-B45B-173C0C873B7B}" type="datetimeFigureOut">
              <a:rPr lang="cs-CZ" smtClean="0"/>
              <a:pPr/>
              <a:t>10.10.2023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3E99F6CD-2608-4B3C-BBA5-3375C1D6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29587685-DFD3-47E7-8830-86D182A0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991F-0C9F-4FA0-AE56-3FF19DFA317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obrázku 6">
            <a:extLst>
              <a:ext uri="{FF2B5EF4-FFF2-40B4-BE49-F238E27FC236}">
                <a16:creationId xmlns="" xmlns:a16="http://schemas.microsoft.com/office/drawing/2014/main" id="{12944EEA-82F2-4F08-8078-141DE74A225B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18919" y="2681739"/>
            <a:ext cx="1260000" cy="162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Foto</a:t>
            </a:r>
          </a:p>
        </p:txBody>
      </p:sp>
      <p:sp>
        <p:nvSpPr>
          <p:cNvPr id="10" name="Zástupný text 9">
            <a:extLst>
              <a:ext uri="{FF2B5EF4-FFF2-40B4-BE49-F238E27FC236}">
                <a16:creationId xmlns="" xmlns:a16="http://schemas.microsoft.com/office/drawing/2014/main" id="{50E6E6BE-8A8F-477D-9EBA-709D7FE3FB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43999" y="2673350"/>
            <a:ext cx="8868575" cy="36004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1090EC2-78D2-4A62-B76B-47AB8EC3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2214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www.prkpartner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434441A-A122-49A1-8EB9-062AFD252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425" y="6408000"/>
            <a:ext cx="1080000" cy="450000"/>
          </a:xfrm>
          <a:prstGeom prst="rect">
            <a:avLst/>
          </a:prstGeom>
        </p:spPr>
        <p:txBody>
          <a:bodyPr vert="horz" lIns="0" tIns="0" rIns="0" bIns="3600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871DD54-3A25-4E72-B45B-173C0C873B7B}" type="datetimeFigureOut">
              <a:rPr lang="cs-CZ" smtClean="0"/>
              <a:pPr/>
              <a:t>10.10.2023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688EB5E-8CAA-4641-B659-C9620F0BE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9425" y="6408000"/>
            <a:ext cx="9073150" cy="450000"/>
          </a:xfrm>
          <a:prstGeom prst="rect">
            <a:avLst/>
          </a:prstGeom>
        </p:spPr>
        <p:txBody>
          <a:bodyPr vert="horz" lIns="0" tIns="0" rIns="0" bIns="3600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E00C5E1-EA02-4929-8BA3-322F71A34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2575" y="6408000"/>
            <a:ext cx="1080000" cy="450000"/>
          </a:xfrm>
          <a:prstGeom prst="rect">
            <a:avLst/>
          </a:prstGeom>
        </p:spPr>
        <p:txBody>
          <a:bodyPr vert="horz" lIns="0" tIns="0" rIns="0" bIns="3600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A44991F-0C9F-4FA0-AE56-3FF19DFA3178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9" name="Linka šedá 1 bod">
            <a:extLst>
              <a:ext uri="{FF2B5EF4-FFF2-40B4-BE49-F238E27FC236}">
                <a16:creationId xmlns="" xmlns:a16="http://schemas.microsoft.com/office/drawing/2014/main" id="{74557455-0FBB-446C-ABFC-5F0AC343FC13}"/>
              </a:ext>
            </a:extLst>
          </p:cNvPr>
          <p:cNvCxnSpPr>
            <a:cxnSpLocks/>
          </p:cNvCxnSpPr>
          <p:nvPr userDrawn="1"/>
        </p:nvCxnSpPr>
        <p:spPr>
          <a:xfrm>
            <a:off x="478800" y="6379200"/>
            <a:ext cx="11235600" cy="0"/>
          </a:xfrm>
          <a:prstGeom prst="line">
            <a:avLst/>
          </a:prstGeom>
          <a:ln w="12700">
            <a:solidFill>
              <a:srgbClr val="BCBE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nka zlatá 1 bod">
            <a:extLst>
              <a:ext uri="{FF2B5EF4-FFF2-40B4-BE49-F238E27FC236}">
                <a16:creationId xmlns="" xmlns:a16="http://schemas.microsoft.com/office/drawing/2014/main" id="{9DEFA6E9-1E37-4DA2-9CA0-7D0CE9622F38}"/>
              </a:ext>
            </a:extLst>
          </p:cNvPr>
          <p:cNvCxnSpPr>
            <a:cxnSpLocks/>
          </p:cNvCxnSpPr>
          <p:nvPr userDrawn="1"/>
        </p:nvCxnSpPr>
        <p:spPr>
          <a:xfrm>
            <a:off x="479425" y="1476000"/>
            <a:ext cx="112356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Logo PRK rgb EMF">
            <a:extLst>
              <a:ext uri="{FF2B5EF4-FFF2-40B4-BE49-F238E27FC236}">
                <a16:creationId xmlns="" xmlns:a16="http://schemas.microsoft.com/office/drawing/2014/main" id="{DFD20826-8F83-4806-AA8C-BE418DF3750E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478800"/>
            <a:ext cx="1555200" cy="606231"/>
          </a:xfrm>
          <a:prstGeom prst="rect">
            <a:avLst/>
          </a:prstGeom>
        </p:spPr>
      </p:pic>
      <p:sp>
        <p:nvSpPr>
          <p:cNvPr id="20" name="www">
            <a:hlinkClick r:id="rId18"/>
            <a:extLst>
              <a:ext uri="{FF2B5EF4-FFF2-40B4-BE49-F238E27FC236}">
                <a16:creationId xmlns="" xmlns:a16="http://schemas.microsoft.com/office/drawing/2014/main" id="{977D13D8-3424-43D7-9930-4CD0D816DD46}"/>
              </a:ext>
            </a:extLst>
          </p:cNvPr>
          <p:cNvSpPr txBox="1"/>
          <p:nvPr userDrawn="1"/>
        </p:nvSpPr>
        <p:spPr>
          <a:xfrm>
            <a:off x="10039350" y="478800"/>
            <a:ext cx="1673224" cy="331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cs-CZ" sz="1200" b="1" dirty="0">
                <a:solidFill>
                  <a:schemeClr val="accent1"/>
                </a:solidFill>
              </a:rPr>
              <a:t>www.prkpartners.com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4C442C87-8D64-462F-8860-7212CAA9D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2673351"/>
            <a:ext cx="11233150" cy="36004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9900D061-7E52-4DDD-A4C6-3720F7D51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975" y="1520825"/>
            <a:ext cx="11235600" cy="111601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cxnSp>
        <p:nvCxnSpPr>
          <p:cNvPr id="16" name="Přímá spojnice 15" hidden="1">
            <a:extLst>
              <a:ext uri="{FF2B5EF4-FFF2-40B4-BE49-F238E27FC236}">
                <a16:creationId xmlns="" xmlns:a16="http://schemas.microsoft.com/office/drawing/2014/main" id="{83F56A70-C6A5-467B-B393-6FF92A4E4F6C}"/>
              </a:ext>
            </a:extLst>
          </p:cNvPr>
          <p:cNvCxnSpPr>
            <a:cxnSpLocks/>
          </p:cNvCxnSpPr>
          <p:nvPr userDrawn="1"/>
        </p:nvCxnSpPr>
        <p:spPr>
          <a:xfrm>
            <a:off x="0" y="2361600"/>
            <a:ext cx="121932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 hidden="1">
            <a:extLst>
              <a:ext uri="{FF2B5EF4-FFF2-40B4-BE49-F238E27FC236}">
                <a16:creationId xmlns="" xmlns:a16="http://schemas.microsoft.com/office/drawing/2014/main" id="{3CC31EE9-42B4-473A-B730-DD16377BAF10}"/>
              </a:ext>
            </a:extLst>
          </p:cNvPr>
          <p:cNvCxnSpPr>
            <a:cxnSpLocks/>
          </p:cNvCxnSpPr>
          <p:nvPr userDrawn="1"/>
        </p:nvCxnSpPr>
        <p:spPr>
          <a:xfrm>
            <a:off x="0" y="2037750"/>
            <a:ext cx="121932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 hidden="1">
            <a:extLst>
              <a:ext uri="{FF2B5EF4-FFF2-40B4-BE49-F238E27FC236}">
                <a16:creationId xmlns="" xmlns:a16="http://schemas.microsoft.com/office/drawing/2014/main" id="{453A769D-2FCF-41F8-81B8-91BAC5CFBB92}"/>
              </a:ext>
            </a:extLst>
          </p:cNvPr>
          <p:cNvCxnSpPr>
            <a:cxnSpLocks/>
          </p:cNvCxnSpPr>
          <p:nvPr userDrawn="1"/>
        </p:nvCxnSpPr>
        <p:spPr>
          <a:xfrm>
            <a:off x="0" y="784800"/>
            <a:ext cx="121932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33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62" r:id="rId4"/>
    <p:sldLayoutId id="2147483650" r:id="rId5"/>
    <p:sldLayoutId id="2147483663" r:id="rId6"/>
    <p:sldLayoutId id="2147483652" r:id="rId7"/>
    <p:sldLayoutId id="2147483651" r:id="rId8"/>
    <p:sldLayoutId id="2147483664" r:id="rId9"/>
    <p:sldLayoutId id="2147483657" r:id="rId10"/>
    <p:sldLayoutId id="2147483653" r:id="rId11"/>
    <p:sldLayoutId id="2147483656" r:id="rId12"/>
    <p:sldLayoutId id="2147483654" r:id="rId13"/>
    <p:sldLayoutId id="2147483655" r:id="rId14"/>
    <p:sldLayoutId id="214748366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1800"/>
        </a:spcBef>
        <a:buClr>
          <a:schemeClr val="accent2"/>
        </a:buClr>
        <a:buFont typeface="Calibri" panose="020F050202020403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ct val="100000"/>
        </a:lnSpc>
        <a:spcBef>
          <a:spcPts val="1800"/>
        </a:spcBef>
        <a:buClr>
          <a:schemeClr val="accent1"/>
        </a:buClr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100000"/>
        </a:lnSpc>
        <a:spcBef>
          <a:spcPts val="1800"/>
        </a:spcBef>
        <a:buClr>
          <a:schemeClr val="accent1"/>
        </a:buClr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ct val="100000"/>
        </a:lnSpc>
        <a:spcBef>
          <a:spcPts val="1800"/>
        </a:spcBef>
        <a:buClr>
          <a:schemeClr val="accent1"/>
        </a:buClr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3952" userDrawn="1">
          <p15:clr>
            <a:srgbClr val="F26B43"/>
          </p15:clr>
        </p15:guide>
        <p15:guide id="2" pos="3704" userDrawn="1">
          <p15:clr>
            <a:srgbClr val="F26B43"/>
          </p15:clr>
        </p15:guide>
        <p15:guide id="3" pos="302" userDrawn="1">
          <p15:clr>
            <a:srgbClr val="F26B43"/>
          </p15:clr>
        </p15:guide>
        <p15:guide id="4" pos="7378" userDrawn="1">
          <p15:clr>
            <a:srgbClr val="F26B43"/>
          </p15:clr>
        </p15:guide>
        <p15:guide id="6" orient="horz" pos="1684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pos="3976" userDrawn="1">
          <p15:clr>
            <a:srgbClr val="F26B43"/>
          </p15:clr>
        </p15:guide>
        <p15:guide id="9" orient="horz" pos="958" userDrawn="1">
          <p15:clr>
            <a:srgbClr val="F26B43"/>
          </p15:clr>
        </p15:guide>
        <p15:guide id="10" orient="horz" pos="16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llia.antonov@prkpartners.com" TargetMode="External"/><Relationship Id="rId2" Type="http://schemas.openxmlformats.org/officeDocument/2006/relationships/hyperlink" Target="mailto:jan.kohout@prkpartners.co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hyperlink" Target="https://twitter.com/PRKPartners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facebook.com/PRKPartners" TargetMode="External"/><Relationship Id="rId5" Type="http://schemas.openxmlformats.org/officeDocument/2006/relationships/image" Target="../media/image14.png"/><Relationship Id="rId4" Type="http://schemas.openxmlformats.org/officeDocument/2006/relationships/hyperlink" Target="https://www.linkedin.com/company/prkpartn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="" xmlns:a16="http://schemas.microsoft.com/office/drawing/2014/main" id="{E506B1BD-EC0F-4885-8375-8FCF95714A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Jan </a:t>
            </a:r>
            <a:r>
              <a:rPr lang="cs-CZ" dirty="0" smtClean="0"/>
              <a:t>Kohout, Illia Antonov</a:t>
            </a:r>
          </a:p>
          <a:p>
            <a:r>
              <a:rPr lang="cs-CZ" dirty="0" smtClean="0"/>
              <a:t>Brno, </a:t>
            </a:r>
            <a:r>
              <a:rPr lang="cs-CZ" dirty="0" smtClean="0"/>
              <a:t>11. října 2023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9B2BBCE0-1EE2-40BA-8010-7A2C0EB67A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Aktuality z </a:t>
            </a:r>
            <a:r>
              <a:rPr lang="cs-CZ" dirty="0"/>
              <a:t>ukrajinského </a:t>
            </a:r>
            <a:r>
              <a:rPr lang="cs-CZ" dirty="0" smtClean="0"/>
              <a:t>práva</a:t>
            </a:r>
            <a:br>
              <a:rPr lang="cs-CZ" dirty="0" smtClean="0"/>
            </a:br>
            <a:r>
              <a:rPr lang="cs-CZ" dirty="0" smtClean="0"/>
              <a:t>pro </a:t>
            </a:r>
            <a:r>
              <a:rPr lang="cs-CZ" dirty="0" smtClean="0"/>
              <a:t>zahraniční dovozce </a:t>
            </a:r>
            <a:r>
              <a:rPr lang="cs-CZ" dirty="0" smtClean="0"/>
              <a:t>a </a:t>
            </a:r>
            <a:r>
              <a:rPr lang="cs-CZ" dirty="0" smtClean="0"/>
              <a:t>investory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11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DF7C399-FE0D-4A46-AD0C-197DDF2C9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PRK </a:t>
            </a:r>
            <a:r>
              <a:rPr lang="cs-CZ" dirty="0" err="1"/>
              <a:t>Partners</a:t>
            </a:r>
            <a:r>
              <a:rPr lang="cs-CZ" dirty="0"/>
              <a:t> – náš profil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9112" y="2464077"/>
            <a:ext cx="3456000" cy="17927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500" b="1" dirty="0">
                <a:solidFill>
                  <a:srgbClr val="307FE2"/>
                </a:solidFill>
              </a:rPr>
              <a:t>Advokátní kancelář </a:t>
            </a:r>
            <a:r>
              <a:rPr lang="cs-CZ" sz="1500" b="1" dirty="0" smtClean="0">
                <a:solidFill>
                  <a:srgbClr val="307FE2"/>
                </a:solidFill>
              </a:rPr>
              <a:t/>
            </a:r>
            <a:br>
              <a:rPr lang="cs-CZ" sz="1500" b="1" dirty="0" smtClean="0">
                <a:solidFill>
                  <a:srgbClr val="307FE2"/>
                </a:solidFill>
              </a:rPr>
            </a:br>
            <a:r>
              <a:rPr lang="cs-CZ" sz="1500" b="1" dirty="0" smtClean="0">
                <a:solidFill>
                  <a:srgbClr val="307FE2"/>
                </a:solidFill>
              </a:rPr>
              <a:t>s </a:t>
            </a:r>
            <a:r>
              <a:rPr lang="cs-CZ" sz="1500" b="1" dirty="0" smtClean="0">
                <a:solidFill>
                  <a:srgbClr val="307FE2"/>
                </a:solidFill>
              </a:rPr>
              <a:t>30 </a:t>
            </a:r>
            <a:r>
              <a:rPr lang="cs-CZ" sz="1500" b="1" dirty="0">
                <a:solidFill>
                  <a:srgbClr val="307FE2"/>
                </a:solidFill>
              </a:rPr>
              <a:t>letou historií</a:t>
            </a:r>
          </a:p>
          <a:p>
            <a:pPr algn="ctr"/>
            <a:r>
              <a:rPr lang="cs-CZ" sz="1250" dirty="0"/>
              <a:t>PRK Partners má jeden z nejzkušenějších právních týmů na trhu. Jsme pravidelně hodnoceni jako jedna z nejlepších advokátních kanceláří v regionu. Za naši práci jsme již obdrželi mnoho významných ocenění.</a:t>
            </a:r>
          </a:p>
          <a:p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013148" y="2464076"/>
            <a:ext cx="3456000" cy="17927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500" b="1" dirty="0">
                <a:solidFill>
                  <a:srgbClr val="307FE2"/>
                </a:solidFill>
              </a:rPr>
              <a:t>Kancelář s více než </a:t>
            </a:r>
            <a:r>
              <a:rPr lang="cs-CZ" sz="1500" b="1" dirty="0" smtClean="0">
                <a:solidFill>
                  <a:srgbClr val="307FE2"/>
                </a:solidFill>
              </a:rPr>
              <a:t/>
            </a:r>
            <a:br>
              <a:rPr lang="cs-CZ" sz="1500" b="1" dirty="0" smtClean="0">
                <a:solidFill>
                  <a:srgbClr val="307FE2"/>
                </a:solidFill>
              </a:rPr>
            </a:br>
            <a:r>
              <a:rPr lang="cs-CZ" sz="1500" b="1" dirty="0" smtClean="0">
                <a:solidFill>
                  <a:srgbClr val="307FE2"/>
                </a:solidFill>
              </a:rPr>
              <a:t>100 </a:t>
            </a:r>
            <a:r>
              <a:rPr lang="cs-CZ" sz="1500" b="1" dirty="0">
                <a:solidFill>
                  <a:srgbClr val="307FE2"/>
                </a:solidFill>
              </a:rPr>
              <a:t>zkušených právníků</a:t>
            </a:r>
          </a:p>
          <a:p>
            <a:pPr algn="ctr"/>
            <a:r>
              <a:rPr lang="cs-CZ" sz="1250" dirty="0"/>
              <a:t>Jsme jednou z největších advokátních kanceláří v České republice a na Slovensku. Naše specializované týmy právníků a daňových poradců pomáhají předním světovým i regionálním společnostem.</a:t>
            </a:r>
          </a:p>
          <a:p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364381" y="2464077"/>
            <a:ext cx="3456000" cy="19005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500" b="1" dirty="0">
                <a:solidFill>
                  <a:srgbClr val="307FE2"/>
                </a:solidFill>
              </a:rPr>
              <a:t>Globální vize </a:t>
            </a:r>
            <a:r>
              <a:rPr lang="cs-CZ" sz="1500" b="1" dirty="0" smtClean="0">
                <a:solidFill>
                  <a:srgbClr val="307FE2"/>
                </a:solidFill>
              </a:rPr>
              <a:t/>
            </a:r>
            <a:br>
              <a:rPr lang="cs-CZ" sz="1500" b="1" dirty="0" smtClean="0">
                <a:solidFill>
                  <a:srgbClr val="307FE2"/>
                </a:solidFill>
              </a:rPr>
            </a:br>
            <a:r>
              <a:rPr lang="cs-CZ" sz="1500" b="1" dirty="0" smtClean="0">
                <a:solidFill>
                  <a:srgbClr val="307FE2"/>
                </a:solidFill>
              </a:rPr>
              <a:t>v</a:t>
            </a:r>
            <a:r>
              <a:rPr lang="cs-CZ" sz="1500" b="1" dirty="0">
                <a:solidFill>
                  <a:srgbClr val="307FE2"/>
                </a:solidFill>
              </a:rPr>
              <a:t> PRK Partners</a:t>
            </a:r>
          </a:p>
          <a:p>
            <a:pPr algn="ctr"/>
            <a:r>
              <a:rPr lang="cs-CZ" sz="1250" dirty="0"/>
              <a:t>Naše advokátní kancelář se specializuje jak na zájmy českých klientů, tak i těch zahraničních působící v České republice. Kombinujeme místní znalosti spolu s porozuměním jejich globálním požadavkům v závislosti na konkrétní obchodní činnosti. Volíme vždy tu nejefektivnější cestu</a:t>
            </a:r>
            <a:r>
              <a:rPr lang="cs-CZ" sz="1250" dirty="0" smtClean="0"/>
              <a:t>.</a:t>
            </a:r>
            <a:endParaRPr lang="cs-CZ" sz="1250" dirty="0"/>
          </a:p>
        </p:txBody>
      </p:sp>
      <p:sp>
        <p:nvSpPr>
          <p:cNvPr id="10" name="TextBox 9"/>
          <p:cNvSpPr txBox="1"/>
          <p:nvPr/>
        </p:nvSpPr>
        <p:spPr>
          <a:xfrm>
            <a:off x="689112" y="4981237"/>
            <a:ext cx="3456000" cy="9002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500" b="1" dirty="0">
                <a:solidFill>
                  <a:srgbClr val="307FE2"/>
                </a:solidFill>
              </a:rPr>
              <a:t>Místní odborné poradenství</a:t>
            </a:r>
          </a:p>
          <a:p>
            <a:pPr algn="ctr"/>
            <a:r>
              <a:rPr lang="cs-CZ" sz="1250" dirty="0"/>
              <a:t>Poskytujeme komplexní právní poradenství založené na naší perfektní znalosti místního trhu a lokálního práva.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4134" y="4981236"/>
            <a:ext cx="3598332" cy="11156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50" b="1" dirty="0">
                <a:solidFill>
                  <a:srgbClr val="307FE2"/>
                </a:solidFill>
              </a:rPr>
              <a:t>Nejdůležitější je pro nás orientace na úspěch klienta</a:t>
            </a:r>
            <a:r>
              <a:rPr lang="cs-CZ" sz="1450" dirty="0"/>
              <a:t> </a:t>
            </a:r>
          </a:p>
          <a:p>
            <a:pPr algn="ctr"/>
            <a:r>
              <a:rPr lang="cs-CZ" sz="1250" dirty="0"/>
              <a:t>Dlouhodobá úspěšnost PRK Partners dokazuje, že naše právní poradenství přináší hmatatelné výsledky.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13148" y="4981237"/>
            <a:ext cx="3456000" cy="11310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500" b="1" dirty="0" smtClean="0">
                <a:solidFill>
                  <a:srgbClr val="307FE2"/>
                </a:solidFill>
              </a:rPr>
              <a:t>Spolupráce</a:t>
            </a:r>
            <a:br>
              <a:rPr lang="cs-CZ" sz="1500" b="1" dirty="0" smtClean="0">
                <a:solidFill>
                  <a:srgbClr val="307FE2"/>
                </a:solidFill>
              </a:rPr>
            </a:br>
            <a:r>
              <a:rPr lang="cs-CZ" sz="1500" b="1" dirty="0" smtClean="0">
                <a:solidFill>
                  <a:srgbClr val="307FE2"/>
                </a:solidFill>
              </a:rPr>
              <a:t>s </a:t>
            </a:r>
            <a:r>
              <a:rPr lang="cs-CZ" sz="1500" b="1" dirty="0">
                <a:solidFill>
                  <a:srgbClr val="307FE2"/>
                </a:solidFill>
              </a:rPr>
              <a:t>Lex </a:t>
            </a:r>
            <a:r>
              <a:rPr lang="cs-CZ" sz="1500" b="1" dirty="0" err="1">
                <a:solidFill>
                  <a:srgbClr val="307FE2"/>
                </a:solidFill>
              </a:rPr>
              <a:t>Mundi</a:t>
            </a:r>
            <a:endParaRPr lang="cs-CZ" sz="1500" b="1" dirty="0">
              <a:solidFill>
                <a:srgbClr val="307FE2"/>
              </a:solidFill>
            </a:endParaRPr>
          </a:p>
          <a:p>
            <a:pPr algn="ctr"/>
            <a:r>
              <a:rPr lang="cs-CZ" sz="1250" dirty="0"/>
              <a:t>Jsme hrdí, že můžeme být jedinou českou členskou firmou přední světové sítě nezávislých advokátních kanceláří Lex </a:t>
            </a:r>
            <a:r>
              <a:rPr lang="cs-CZ" sz="1250" dirty="0" err="1"/>
              <a:t>Mundi</a:t>
            </a:r>
            <a:r>
              <a:rPr lang="cs-CZ" sz="12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57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F7E8DED7-8D68-49AD-BC90-2F5F9B114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r>
              <a:rPr lang="cs-CZ" dirty="0" smtClean="0"/>
              <a:t>Celkem 5 ukrajinsky hovořících právníků</a:t>
            </a:r>
          </a:p>
          <a:p>
            <a:pPr lvl="1"/>
            <a:r>
              <a:rPr lang="cs-CZ" dirty="0" smtClean="0"/>
              <a:t>2 čeští advokáti ukrajinského původu</a:t>
            </a:r>
            <a:endParaRPr lang="cs-CZ" dirty="0"/>
          </a:p>
          <a:p>
            <a:pPr lvl="1"/>
            <a:r>
              <a:rPr lang="cs-CZ" dirty="0" smtClean="0"/>
              <a:t>3 ukrajinské právničky v </a:t>
            </a:r>
            <a:r>
              <a:rPr lang="cs-CZ" dirty="0" smtClean="0"/>
              <a:t>týmu</a:t>
            </a:r>
          </a:p>
          <a:p>
            <a:pPr lvl="1"/>
            <a:r>
              <a:rPr lang="cs-CZ" dirty="0" smtClean="0"/>
              <a:t>Pravidelný </a:t>
            </a:r>
            <a:r>
              <a:rPr lang="cs-CZ" dirty="0" smtClean="0"/>
              <a:t>monitoring novinek a změn v právním a podnikatelském prostředí na Ukrajině z perspektivy českých a zahraničních klientů</a:t>
            </a:r>
          </a:p>
          <a:p>
            <a:pPr lvl="1"/>
            <a:r>
              <a:rPr lang="cs-CZ" dirty="0" smtClean="0"/>
              <a:t>Dlouhodobá pravidelná spolupráce se špičkovými advokátními kancelářemi působícími na ukrajinském trhu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FAEB971E-7730-401D-9D9C-0AEF1682F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Ukrajinský tým PRK </a:t>
            </a:r>
            <a:r>
              <a:rPr lang="cs-CZ" dirty="0" err="1" smtClean="0"/>
              <a:t>Partners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25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F7E8DED7-8D68-49AD-BC90-2F5F9B114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spcBef>
                <a:spcPts val="600"/>
              </a:spcBef>
            </a:pPr>
            <a:r>
              <a:rPr lang="cs-CZ" sz="2100" dirty="0"/>
              <a:t>Ratifikace Haagské úmluvy o uznávání a výkonu cizích soudních rozhodnutí v občanských a obchodních věcech z r. 2019</a:t>
            </a:r>
          </a:p>
          <a:p>
            <a:pPr lvl="2">
              <a:spcBef>
                <a:spcPts val="600"/>
              </a:spcBef>
            </a:pPr>
            <a:r>
              <a:rPr lang="cs-CZ" sz="1900" dirty="0"/>
              <a:t>Účinnost </a:t>
            </a:r>
            <a:r>
              <a:rPr lang="cs-CZ" sz="1900" dirty="0"/>
              <a:t>Ukrajina / EU od 1. září 2023</a:t>
            </a:r>
          </a:p>
          <a:p>
            <a:pPr lvl="1"/>
            <a:r>
              <a:rPr lang="cs-CZ" sz="2100" dirty="0"/>
              <a:t>Uznání kvalifikovaných elektronických podpisů (elektronická identifikace </a:t>
            </a:r>
            <a:r>
              <a:rPr lang="cs-CZ" sz="2100" dirty="0"/>
              <a:t>a </a:t>
            </a:r>
            <a:r>
              <a:rPr lang="cs-CZ" sz="2100" dirty="0"/>
              <a:t>důvěryhodné služby </a:t>
            </a:r>
            <a:r>
              <a:rPr lang="cs-CZ" sz="2100" dirty="0"/>
              <a:t>pro elektronické </a:t>
            </a:r>
            <a:r>
              <a:rPr lang="cs-CZ" sz="2100" dirty="0"/>
              <a:t>transakce)</a:t>
            </a:r>
          </a:p>
          <a:p>
            <a:pPr lvl="2">
              <a:spcBef>
                <a:spcPts val="600"/>
              </a:spcBef>
            </a:pPr>
            <a:r>
              <a:rPr lang="cs-CZ" sz="1900" dirty="0"/>
              <a:t>Harmonizace s právem EU</a:t>
            </a:r>
          </a:p>
          <a:p>
            <a:pPr lvl="2">
              <a:spcBef>
                <a:spcPts val="600"/>
              </a:spcBef>
            </a:pPr>
            <a:r>
              <a:rPr lang="cs-CZ" sz="1900" dirty="0"/>
              <a:t>Usnadnění jak pro Ukrajince v EU, tak </a:t>
            </a:r>
            <a:r>
              <a:rPr lang="cs-CZ" sz="1900" dirty="0" smtClean="0"/>
              <a:t>i pro zahraniční obchodní partnery při transakcích s Ukrajinou</a:t>
            </a:r>
            <a:endParaRPr lang="cs-CZ" sz="1900" dirty="0" smtClean="0"/>
          </a:p>
          <a:p>
            <a:pPr lvl="1"/>
            <a:r>
              <a:rPr lang="cs-CZ" sz="2100" dirty="0"/>
              <a:t>Nový </a:t>
            </a:r>
            <a:r>
              <a:rPr lang="cs-CZ" sz="2100" dirty="0"/>
              <a:t>celní kodex (účinnost od 1. ledna 2023)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Uvedení do souladu s harmonizovaným systémem popisu a číselného označování zboží 2022 a celní nomenklaturou EU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Výše celních poplatků </a:t>
            </a:r>
            <a:r>
              <a:rPr lang="cs-CZ" dirty="0"/>
              <a:t>beze změn</a:t>
            </a:r>
          </a:p>
          <a:p>
            <a:pPr lvl="1"/>
            <a:r>
              <a:rPr lang="cs-CZ" sz="2100" dirty="0"/>
              <a:t>Platby do zahraničí</a:t>
            </a:r>
            <a:r>
              <a:rPr lang="uk-UA" sz="2100" dirty="0"/>
              <a:t> </a:t>
            </a:r>
            <a:r>
              <a:rPr lang="cs-CZ" sz="2100" dirty="0"/>
              <a:t>– postupné uvolňování omezení</a:t>
            </a:r>
            <a:endParaRPr lang="cs-CZ" sz="2100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FAEB971E-7730-401D-9D9C-0AEF1682F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Aktuality ukrajinské </a:t>
            </a:r>
            <a:r>
              <a:rPr lang="cs-CZ" dirty="0" smtClean="0"/>
              <a:t>legislativy z pohledu dovozců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47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F7E8DED7-8D68-49AD-BC90-2F5F9B114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spcBef>
                <a:spcPts val="600"/>
              </a:spcBef>
            </a:pPr>
            <a:r>
              <a:rPr lang="cs-CZ" sz="1900" dirty="0" smtClean="0"/>
              <a:t>Účinnost nového zákona o akciových společnostech (účinnost od 1. ledna 2023)</a:t>
            </a:r>
          </a:p>
          <a:p>
            <a:pPr lvl="2">
              <a:spcBef>
                <a:spcPts val="600"/>
              </a:spcBef>
            </a:pPr>
            <a:r>
              <a:rPr lang="cs-CZ" sz="1700" dirty="0" smtClean="0"/>
              <a:t>monistický systém řízení, upřesnění odpovědnosti členů orgánů, </a:t>
            </a:r>
            <a:r>
              <a:rPr lang="cs-CZ" sz="1700" dirty="0" smtClean="0"/>
              <a:t>elektronické hlasování, harmonizace s právem EU</a:t>
            </a:r>
            <a:endParaRPr lang="cs-CZ" sz="1700" dirty="0" smtClean="0"/>
          </a:p>
          <a:p>
            <a:pPr lvl="1"/>
            <a:r>
              <a:rPr lang="cs-CZ" sz="1900" dirty="0" smtClean="0"/>
              <a:t>Novelizovaná regulace evidence skutečných majitelů - UBO (účinnost od 29. prosince 2022)</a:t>
            </a:r>
          </a:p>
          <a:p>
            <a:pPr lvl="2">
              <a:spcBef>
                <a:spcPts val="600"/>
              </a:spcBef>
            </a:pPr>
            <a:r>
              <a:rPr lang="cs-CZ" sz="1700" dirty="0" smtClean="0"/>
              <a:t>elektronizace (vč. podání), posílení odpovědnosti společníků</a:t>
            </a:r>
            <a:endParaRPr lang="cs-CZ" sz="1700" dirty="0"/>
          </a:p>
          <a:p>
            <a:pPr lvl="1"/>
            <a:r>
              <a:rPr lang="cs-CZ" sz="1900" dirty="0" smtClean="0"/>
              <a:t>Online dražby větších aktiv (nad 6,5 </a:t>
            </a:r>
            <a:r>
              <a:rPr lang="cs-CZ" sz="1900" dirty="0" err="1" smtClean="0"/>
              <a:t>mln</a:t>
            </a:r>
            <a:r>
              <a:rPr lang="cs-CZ" sz="1900" dirty="0" smtClean="0"/>
              <a:t>. EUR) v rámci privatizace</a:t>
            </a:r>
          </a:p>
          <a:p>
            <a:pPr lvl="1"/>
            <a:r>
              <a:rPr lang="cs-CZ" sz="1900" dirty="0" smtClean="0"/>
              <a:t>Deregulace těžebních činností</a:t>
            </a:r>
          </a:p>
          <a:p>
            <a:pPr lvl="1"/>
            <a:r>
              <a:rPr lang="cs-CZ" sz="1900" dirty="0" smtClean="0"/>
              <a:t>Investiční pobídky</a:t>
            </a:r>
            <a:r>
              <a:rPr lang="uk-UA" sz="1900" dirty="0" smtClean="0"/>
              <a:t> </a:t>
            </a:r>
            <a:r>
              <a:rPr lang="cs-CZ" sz="1900" dirty="0" smtClean="0"/>
              <a:t>pro výstavbu infrastruktury průmyslových zón</a:t>
            </a:r>
            <a:endParaRPr lang="uk-UA" sz="1900" dirty="0" smtClean="0"/>
          </a:p>
          <a:p>
            <a:pPr lvl="2">
              <a:spcBef>
                <a:spcPts val="600"/>
              </a:spcBef>
            </a:pPr>
            <a:r>
              <a:rPr lang="cs-CZ" sz="1700" dirty="0" smtClean="0"/>
              <a:t>investice nad 20 </a:t>
            </a:r>
            <a:r>
              <a:rPr lang="cs-CZ" sz="1700" dirty="0" err="1" smtClean="0"/>
              <a:t>mln</a:t>
            </a:r>
            <a:r>
              <a:rPr lang="cs-CZ" sz="1700" dirty="0" smtClean="0"/>
              <a:t>. EUR a více než 80 pracovních míst</a:t>
            </a:r>
          </a:p>
          <a:p>
            <a:pPr lvl="2">
              <a:spcBef>
                <a:spcPts val="600"/>
              </a:spcBef>
            </a:pPr>
            <a:r>
              <a:rPr lang="cs-CZ" sz="1700" dirty="0" smtClean="0"/>
              <a:t>vedle existujících daňových a celních úlev</a:t>
            </a:r>
            <a:endParaRPr lang="cs-CZ" sz="1700" dirty="0" smtClean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FAEB971E-7730-401D-9D9C-0AEF1682F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Aktuality </a:t>
            </a:r>
            <a:r>
              <a:rPr lang="cs-CZ" dirty="0" smtClean="0"/>
              <a:t>ukrajinské legislativy z pohledu investorů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98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9D9AD6E-0271-48AA-A47E-54027E608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5200" lvl="1" indent="0" fontAlgn="base">
              <a:spcBef>
                <a:spcPts val="1200"/>
              </a:spcBef>
              <a:spcAft>
                <a:spcPct val="0"/>
              </a:spcAft>
              <a:buClr>
                <a:srgbClr val="DAAA00"/>
              </a:buClr>
              <a:buNone/>
              <a:defRPr/>
            </a:pPr>
            <a:r>
              <a:rPr lang="cs-CZ" sz="2000" dirty="0" smtClean="0">
                <a:solidFill>
                  <a:schemeClr val="accent1"/>
                </a:solidFill>
              </a:rPr>
              <a:t>		</a:t>
            </a:r>
          </a:p>
          <a:p>
            <a:pPr marL="0" lvl="1" indent="0" fontAlgn="base">
              <a:spcBef>
                <a:spcPts val="1200"/>
              </a:spcBef>
              <a:spcAft>
                <a:spcPct val="0"/>
              </a:spcAft>
              <a:buClr>
                <a:srgbClr val="DAAA00"/>
              </a:buClr>
              <a:buNone/>
              <a:defRPr/>
            </a:pPr>
            <a:r>
              <a:rPr lang="cs-CZ" sz="1700" dirty="0" smtClean="0">
                <a:solidFill>
                  <a:schemeClr val="accent1"/>
                </a:solidFill>
              </a:rPr>
              <a:t>			</a:t>
            </a:r>
            <a:r>
              <a:rPr lang="en-US" sz="1700" dirty="0" smtClean="0">
                <a:solidFill>
                  <a:schemeClr val="accent1"/>
                </a:solidFill>
              </a:rPr>
              <a:t>JUDr</a:t>
            </a:r>
            <a:r>
              <a:rPr lang="en-US" sz="1700" dirty="0">
                <a:solidFill>
                  <a:schemeClr val="accent1"/>
                </a:solidFill>
              </a:rPr>
              <a:t>. Jan </a:t>
            </a:r>
            <a:r>
              <a:rPr lang="en-US" sz="1700" dirty="0" err="1" smtClean="0">
                <a:solidFill>
                  <a:schemeClr val="accent1"/>
                </a:solidFill>
              </a:rPr>
              <a:t>Kohout</a:t>
            </a:r>
            <a:r>
              <a:rPr lang="cs-CZ" sz="1700" dirty="0" smtClean="0">
                <a:solidFill>
                  <a:schemeClr val="accent1"/>
                </a:solidFill>
              </a:rPr>
              <a:t>			</a:t>
            </a:r>
            <a:r>
              <a:rPr lang="en-US" sz="1700" dirty="0" smtClean="0">
                <a:solidFill>
                  <a:schemeClr val="accent1"/>
                </a:solidFill>
              </a:rPr>
              <a:t>Mgr</a:t>
            </a:r>
            <a:r>
              <a:rPr lang="en-US" sz="1700" dirty="0">
                <a:solidFill>
                  <a:schemeClr val="accent1"/>
                </a:solidFill>
              </a:rPr>
              <a:t>. Illia </a:t>
            </a:r>
            <a:r>
              <a:rPr lang="en-US" sz="1700" dirty="0" smtClean="0">
                <a:solidFill>
                  <a:schemeClr val="accent1"/>
                </a:solidFill>
              </a:rPr>
              <a:t>Antonov</a:t>
            </a:r>
            <a:endParaRPr lang="cs-CZ" sz="1700" dirty="0" smtClean="0">
              <a:solidFill>
                <a:schemeClr val="accent1"/>
              </a:solidFill>
            </a:endParaRPr>
          </a:p>
          <a:p>
            <a:pPr marL="0" lvl="1" indent="0" fontAlgn="base">
              <a:spcBef>
                <a:spcPts val="1200"/>
              </a:spcBef>
              <a:spcAft>
                <a:spcPct val="0"/>
              </a:spcAft>
              <a:buClr>
                <a:srgbClr val="DAAA00"/>
              </a:buClr>
              <a:buNone/>
              <a:defRPr/>
            </a:pPr>
            <a:r>
              <a:rPr lang="cs-CZ" sz="1700" dirty="0">
                <a:solidFill>
                  <a:schemeClr val="accent1"/>
                </a:solidFill>
              </a:rPr>
              <a:t>	</a:t>
            </a:r>
            <a:r>
              <a:rPr lang="cs-CZ" sz="1700" dirty="0" smtClean="0">
                <a:solidFill>
                  <a:schemeClr val="accent1"/>
                </a:solidFill>
              </a:rPr>
              <a:t>		</a:t>
            </a:r>
            <a:r>
              <a:rPr lang="en-US" sz="1700" dirty="0" smtClean="0">
                <a:latin typeface="Arial" charset="0"/>
                <a:cs typeface="Arial" charset="0"/>
                <a:hlinkClick r:id="rId2"/>
              </a:rPr>
              <a:t>jan.kohout@prkpartners.com</a:t>
            </a:r>
            <a:r>
              <a:rPr lang="cs-CZ" sz="1700" dirty="0" smtClean="0">
                <a:latin typeface="Arial" charset="0"/>
                <a:cs typeface="Arial" charset="0"/>
              </a:rPr>
              <a:t>	</a:t>
            </a:r>
            <a:r>
              <a:rPr lang="cs-CZ" sz="1700" u="sng" dirty="0" err="1" smtClean="0">
                <a:latin typeface="Arial" charset="0"/>
                <a:cs typeface="Arial" charset="0"/>
                <a:hlinkClick r:id="rId3"/>
              </a:rPr>
              <a:t>illia</a:t>
            </a:r>
            <a:r>
              <a:rPr lang="en-US" sz="1700" u="sng" dirty="0" smtClean="0">
                <a:latin typeface="Arial" charset="0"/>
                <a:cs typeface="Arial" charset="0"/>
                <a:hlinkClick r:id="rId3"/>
              </a:rPr>
              <a:t>.antonov@prkpartners.com</a:t>
            </a:r>
            <a:endParaRPr lang="cs-CZ" sz="1700" dirty="0">
              <a:latin typeface="Arial" charset="0"/>
              <a:cs typeface="Arial" charset="0"/>
            </a:endParaRPr>
          </a:p>
          <a:p>
            <a:pPr marL="0" lvl="1" indent="0" fontAlgn="base">
              <a:spcBef>
                <a:spcPts val="1200"/>
              </a:spcBef>
              <a:spcAft>
                <a:spcPct val="0"/>
              </a:spcAft>
              <a:buClr>
                <a:srgbClr val="DAAA00"/>
              </a:buClr>
              <a:buNone/>
              <a:defRPr/>
            </a:pPr>
            <a:r>
              <a:rPr lang="cs-CZ" sz="1700" dirty="0" smtClean="0">
                <a:latin typeface="Arial" charset="0"/>
                <a:cs typeface="Arial" charset="0"/>
              </a:rPr>
              <a:t>		</a:t>
            </a:r>
            <a:r>
              <a:rPr lang="cs-CZ" sz="1700" dirty="0" smtClean="0">
                <a:latin typeface="Arial" charset="0"/>
                <a:cs typeface="Arial" charset="0"/>
              </a:rPr>
              <a:t>	+420 603 </a:t>
            </a:r>
            <a:r>
              <a:rPr lang="cs-CZ" sz="1700" dirty="0">
                <a:latin typeface="Arial" charset="0"/>
                <a:cs typeface="Arial" charset="0"/>
              </a:rPr>
              <a:t>591 </a:t>
            </a:r>
            <a:r>
              <a:rPr lang="cs-CZ" sz="1700" dirty="0" smtClean="0">
                <a:latin typeface="Arial" charset="0"/>
                <a:cs typeface="Arial" charset="0"/>
              </a:rPr>
              <a:t>227			</a:t>
            </a:r>
            <a:r>
              <a:rPr lang="cs-CZ" sz="1700" dirty="0" smtClean="0">
                <a:latin typeface="Arial" charset="0"/>
                <a:cs typeface="Arial" charset="0"/>
              </a:rPr>
              <a:t>+420 739 </a:t>
            </a:r>
            <a:r>
              <a:rPr lang="cs-CZ" sz="1700" dirty="0">
                <a:latin typeface="Arial" charset="0"/>
                <a:cs typeface="Arial" charset="0"/>
              </a:rPr>
              <a:t>501 033</a:t>
            </a:r>
          </a:p>
          <a:p>
            <a:pPr marL="0" lvl="1" indent="0" algn="ctr" fontAlgn="base">
              <a:spcBef>
                <a:spcPts val="1200"/>
              </a:spcBef>
              <a:spcAft>
                <a:spcPct val="0"/>
              </a:spcAft>
              <a:buClr>
                <a:srgbClr val="DAAA00"/>
              </a:buClr>
              <a:buNone/>
              <a:defRPr/>
            </a:pPr>
            <a:endParaRPr lang="cs-CZ" sz="1600" dirty="0">
              <a:latin typeface="Arial" charset="0"/>
              <a:cs typeface="Arial" charset="0"/>
            </a:endParaRPr>
          </a:p>
          <a:p>
            <a:endParaRPr lang="cs-CZ" sz="1500" dirty="0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86D11F-6416-47F5-BFB9-9CA77D6F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 za pozornost!</a:t>
            </a:r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82906B2-D7CF-4F1D-906C-5D8383A291F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157818" y="5308188"/>
            <a:ext cx="580564" cy="8404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A9C6B14-57F4-45C4-9C13-6A4A82E0CF6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968921" y="5334398"/>
            <a:ext cx="4300876" cy="936000"/>
          </a:xfrm>
          <a:prstGeom prst="rect">
            <a:avLst/>
          </a:prstGeom>
        </p:spPr>
      </p:pic>
      <p:pic>
        <p:nvPicPr>
          <p:cNvPr id="9" name="Member LexMundi rgb PNG">
            <a:extLst>
              <a:ext uri="{FF2B5EF4-FFF2-40B4-BE49-F238E27FC236}">
                <a16:creationId xmlns:a16="http://schemas.microsoft.com/office/drawing/2014/main" xmlns="" id="{C3DE9244-9A13-48CC-9A51-5FE5139B5B0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536988" y="5510471"/>
            <a:ext cx="1249200" cy="47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8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D84702C8-F1E3-475C-940E-D3B0C9842C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Česká republika – Praha</a:t>
            </a:r>
          </a:p>
          <a:p>
            <a:pPr defTabSz="355600"/>
            <a:r>
              <a:rPr lang="cs-CZ" dirty="0"/>
              <a:t>Jáchymova 26/2, 110 00 Praha 1</a:t>
            </a:r>
          </a:p>
          <a:p>
            <a:pPr defTabSz="355600"/>
            <a:r>
              <a:rPr lang="cs-CZ" dirty="0">
                <a:solidFill>
                  <a:schemeClr val="accent2"/>
                </a:solidFill>
              </a:rPr>
              <a:t>T</a:t>
            </a:r>
            <a:r>
              <a:rPr lang="cs-CZ" dirty="0"/>
              <a:t>	+420 221 430 111</a:t>
            </a:r>
            <a:br>
              <a:rPr lang="cs-CZ" dirty="0"/>
            </a:br>
            <a:r>
              <a:rPr lang="cs-CZ" dirty="0">
                <a:solidFill>
                  <a:schemeClr val="accent2"/>
                </a:solidFill>
              </a:rPr>
              <a:t>E</a:t>
            </a:r>
            <a:r>
              <a:rPr lang="cs-CZ" dirty="0"/>
              <a:t>	prague@prkpartners.com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03F8AD77-41E9-4A37-BC4A-08B2A90311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6975" y="4609789"/>
            <a:ext cx="5400675" cy="176400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Slovensko </a:t>
            </a:r>
            <a:r>
              <a:rPr lang="cs-CZ" b="1" dirty="0">
                <a:solidFill>
                  <a:schemeClr val="accent1"/>
                </a:solidFill>
              </a:rPr>
              <a:t>–</a:t>
            </a:r>
            <a:r>
              <a:rPr lang="it-IT" b="1" dirty="0">
                <a:solidFill>
                  <a:schemeClr val="accent1"/>
                </a:solidFill>
              </a:rPr>
              <a:t> Bratislava</a:t>
            </a:r>
          </a:p>
          <a:p>
            <a:pPr defTabSz="355600"/>
            <a:r>
              <a:rPr lang="cs-CZ" dirty="0"/>
              <a:t>Suché Mýto 1</a:t>
            </a:r>
            <a:r>
              <a:rPr lang="it-IT" dirty="0" smtClean="0"/>
              <a:t>, </a:t>
            </a:r>
            <a:r>
              <a:rPr lang="cs-CZ" dirty="0"/>
              <a:t>811 03</a:t>
            </a:r>
            <a:r>
              <a:rPr lang="it-IT" dirty="0" smtClean="0"/>
              <a:t> </a:t>
            </a:r>
            <a:r>
              <a:rPr lang="it-IT" dirty="0"/>
              <a:t>Bratislava</a:t>
            </a:r>
            <a:endParaRPr lang="cs-CZ" dirty="0"/>
          </a:p>
          <a:p>
            <a:pPr defTabSz="355600"/>
            <a:r>
              <a:rPr lang="it-IT" dirty="0">
                <a:solidFill>
                  <a:schemeClr val="accent2"/>
                </a:solidFill>
              </a:rPr>
              <a:t>T</a:t>
            </a:r>
            <a:r>
              <a:rPr lang="cs-CZ" dirty="0"/>
              <a:t>	</a:t>
            </a:r>
            <a:r>
              <a:rPr lang="it-IT" dirty="0"/>
              <a:t>+421 232 333 232</a:t>
            </a:r>
            <a:r>
              <a:rPr lang="cs-CZ" dirty="0"/>
              <a:t/>
            </a:r>
            <a:br>
              <a:rPr lang="cs-CZ" dirty="0"/>
            </a:br>
            <a:r>
              <a:rPr lang="it-IT" dirty="0">
                <a:solidFill>
                  <a:schemeClr val="accent2"/>
                </a:solidFill>
              </a:rPr>
              <a:t>E</a:t>
            </a:r>
            <a:r>
              <a:rPr lang="cs-CZ" dirty="0"/>
              <a:t>	</a:t>
            </a:r>
            <a:r>
              <a:rPr lang="it-IT" dirty="0"/>
              <a:t>bratislava@prkpartners.com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26CE3659-A816-41F3-AD09-7014405033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Česká republika – Ostrava</a:t>
            </a:r>
          </a:p>
          <a:p>
            <a:pPr defTabSz="355600"/>
            <a:r>
              <a:rPr lang="cs-CZ" dirty="0"/>
              <a:t>28. října 3346/91, 702 00 Ostrava</a:t>
            </a:r>
          </a:p>
          <a:p>
            <a:pPr defTabSz="355600"/>
            <a:r>
              <a:rPr lang="cs-CZ" dirty="0">
                <a:solidFill>
                  <a:schemeClr val="accent2"/>
                </a:solidFill>
              </a:rPr>
              <a:t>T</a:t>
            </a:r>
            <a:r>
              <a:rPr lang="cs-CZ" dirty="0"/>
              <a:t>	+420 558 889 099</a:t>
            </a:r>
            <a:br>
              <a:rPr lang="cs-CZ" dirty="0"/>
            </a:br>
            <a:r>
              <a:rPr lang="cs-CZ" dirty="0">
                <a:solidFill>
                  <a:schemeClr val="accent2"/>
                </a:solidFill>
              </a:rPr>
              <a:t>E</a:t>
            </a:r>
            <a:r>
              <a:rPr lang="cs-CZ" dirty="0"/>
              <a:t>	ostrava@prkpartners.com</a:t>
            </a:r>
          </a:p>
        </p:txBody>
      </p:sp>
      <p:sp>
        <p:nvSpPr>
          <p:cNvPr id="6" name="Zástupný text 2">
            <a:extLst>
              <a:ext uri="{FF2B5EF4-FFF2-40B4-BE49-F238E27FC236}">
                <a16:creationId xmlns="" xmlns:a16="http://schemas.microsoft.com/office/drawing/2014/main" id="{D84702C8-F1E3-475C-940E-D3B0C9842C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89255" y="4554922"/>
            <a:ext cx="3677227" cy="1764000"/>
          </a:xfrm>
        </p:spPr>
        <p:txBody>
          <a:bodyPr>
            <a:normAutofit/>
          </a:bodyPr>
          <a:lstStyle/>
          <a:p>
            <a:pPr algn="ctr" defTabSz="355600">
              <a:lnSpc>
                <a:spcPct val="250000"/>
              </a:lnSpc>
              <a:spcAft>
                <a:spcPts val="600"/>
              </a:spcAft>
            </a:pPr>
            <a:r>
              <a:rPr lang="cs-CZ" b="1" dirty="0">
                <a:solidFill>
                  <a:schemeClr val="accent1"/>
                </a:solidFill>
              </a:rPr>
              <a:t>Najdete nás na:</a:t>
            </a:r>
          </a:p>
          <a:p>
            <a:pPr defTabSz="355600">
              <a:spcAft>
                <a:spcPts val="600"/>
              </a:spcAft>
            </a:pPr>
            <a:endParaRPr lang="cs-CZ" b="1" dirty="0">
              <a:solidFill>
                <a:schemeClr val="accent1"/>
              </a:solidFill>
            </a:endParaRPr>
          </a:p>
        </p:txBody>
      </p:sp>
      <p:pic>
        <p:nvPicPr>
          <p:cNvPr id="9" name="Picture 2" descr="D:\twitter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12" y="5286044"/>
            <a:ext cx="516136" cy="4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Linkedin_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91" y="5284721"/>
            <a:ext cx="419483" cy="41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D:\facebook_logo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581" y="5284722"/>
            <a:ext cx="419700" cy="4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120299"/>
      </p:ext>
    </p:extLst>
  </p:cSld>
  <p:clrMapOvr>
    <a:masterClrMapping/>
  </p:clrMapOvr>
</p:sld>
</file>

<file path=ppt/theme/theme1.xml><?xml version="1.0" encoding="utf-8"?>
<a:theme xmlns:a="http://schemas.openxmlformats.org/drawingml/2006/main" name="PRK Partners 16:9">
  <a:themeElements>
    <a:clrScheme name="PRK Partners 2019">
      <a:dk1>
        <a:srgbClr val="414042"/>
      </a:dk1>
      <a:lt1>
        <a:sysClr val="window" lastClr="FFFFFF"/>
      </a:lt1>
      <a:dk2>
        <a:srgbClr val="002E5D"/>
      </a:dk2>
      <a:lt2>
        <a:srgbClr val="307FE2"/>
      </a:lt2>
      <a:accent1>
        <a:srgbClr val="001489"/>
      </a:accent1>
      <a:accent2>
        <a:srgbClr val="DAAA00"/>
      </a:accent2>
      <a:accent3>
        <a:srgbClr val="2C35FF"/>
      </a:accent3>
      <a:accent4>
        <a:srgbClr val="49B2FF"/>
      </a:accent4>
      <a:accent5>
        <a:srgbClr val="63E5B9"/>
      </a:accent5>
      <a:accent6>
        <a:srgbClr val="FF7C7C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K_Partners_PPT_16x9.potx" id="{F8BE7B1E-A090-47B5-8F34-ED93760085BE}" vid="{234BCE0C-0EA6-4D74-AA18-8938D4BD00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</Words>
  <Application>Microsoft Office PowerPoint</Application>
  <PresentationFormat>Custom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PRK Partners 16:9</vt:lpstr>
      <vt:lpstr>Aktuality z ukrajinského práva pro zahraniční dovozce a investory</vt:lpstr>
      <vt:lpstr>PRK Partners – náš profil</vt:lpstr>
      <vt:lpstr>Ukrajinský tým PRK Partners</vt:lpstr>
      <vt:lpstr>Aktuality ukrajinské legislativy z pohledu dovozců </vt:lpstr>
      <vt:lpstr>Aktuality ukrajinské legislativy z pohledu investorů</vt:lpstr>
      <vt:lpstr>Děkujeme za pozornost!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Chocová Eva</dc:creator>
  <cp:lastModifiedBy>PRK</cp:lastModifiedBy>
  <cp:revision>60</cp:revision>
  <dcterms:created xsi:type="dcterms:W3CDTF">2019-03-19T15:54:44Z</dcterms:created>
  <dcterms:modified xsi:type="dcterms:W3CDTF">2023-10-10T22:58:13Z</dcterms:modified>
</cp:coreProperties>
</file>